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7"/>
  </p:notesMasterIdLst>
  <p:sldIdLst>
    <p:sldId id="836" r:id="rId2"/>
    <p:sldId id="831" r:id="rId3"/>
    <p:sldId id="837" r:id="rId4"/>
    <p:sldId id="557" r:id="rId5"/>
    <p:sldId id="434" r:id="rId6"/>
    <p:sldId id="367" r:id="rId7"/>
    <p:sldId id="562" r:id="rId8"/>
    <p:sldId id="563" r:id="rId9"/>
    <p:sldId id="564" r:id="rId10"/>
    <p:sldId id="565" r:id="rId11"/>
    <p:sldId id="288" r:id="rId12"/>
    <p:sldId id="567" r:id="rId13"/>
    <p:sldId id="833" r:id="rId14"/>
    <p:sldId id="834" r:id="rId15"/>
    <p:sldId id="835" r:id="rId16"/>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p l" initials="k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1A05"/>
    <a:srgbClr val="FFFFFF"/>
    <a:srgbClr val="E6EBF1"/>
    <a:srgbClr val="47585F"/>
    <a:srgbClr val="E0E7EF"/>
    <a:srgbClr val="E8ECF1"/>
    <a:srgbClr val="DEE5ED"/>
    <a:srgbClr val="8F9CA0"/>
    <a:srgbClr val="EBE9EE"/>
    <a:srgbClr val="A6B8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7292A2E-F333-43FB-9621-5CBBE7FDCDCB}" styleName="浅色样式 2 - 强调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8" autoAdjust="0"/>
    <p:restoredTop sz="83198" autoAdjust="0"/>
  </p:normalViewPr>
  <p:slideViewPr>
    <p:cSldViewPr snapToGrid="0">
      <p:cViewPr varScale="1">
        <p:scale>
          <a:sx n="106" d="100"/>
          <a:sy n="106" d="100"/>
        </p:scale>
        <p:origin x="2360" y="176"/>
      </p:cViewPr>
      <p:guideLst>
        <p:guide orient="horz" pos="2160"/>
        <p:guide pos="2880"/>
      </p:guideLst>
    </p:cSldViewPr>
  </p:slideViewPr>
  <p:notesTextViewPr>
    <p:cViewPr>
      <p:scale>
        <a:sx n="150" d="100"/>
        <a:sy n="150" d="100"/>
      </p:scale>
      <p:origin x="0" y="0"/>
    </p:cViewPr>
  </p:notesTextViewPr>
  <p:sorterViewPr>
    <p:cViewPr>
      <p:scale>
        <a:sx n="200" d="100"/>
        <a:sy n="200" d="100"/>
      </p:scale>
      <p:origin x="0" y="-4212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444D44-ABFD-47C4-A95F-290DC6E4F14E}" type="doc">
      <dgm:prSet loTypeId="urn:microsoft.com/office/officeart/2005/8/layout/cycle6" loCatId="cycle" qsTypeId="urn:microsoft.com/office/officeart/2005/8/quickstyle/simple1" qsCatId="simple" csTypeId="urn:microsoft.com/office/officeart/2005/8/colors/colorful5" csCatId="colorful" phldr="1"/>
      <dgm:spPr/>
      <dgm:t>
        <a:bodyPr/>
        <a:lstStyle/>
        <a:p>
          <a:endParaRPr lang="en-US"/>
        </a:p>
      </dgm:t>
    </dgm:pt>
    <dgm:pt modelId="{1A498957-8C24-49F6-B2D8-28399E89C79A}">
      <dgm:prSet custT="1"/>
      <dgm:spPr/>
      <dgm:t>
        <a:bodyPr/>
        <a:lstStyle/>
        <a:p>
          <a:pPr algn="just"/>
          <a:r>
            <a:rPr kumimoji="1" lang="zh-CN" sz="2400" dirty="0"/>
            <a:t>了解商品归类</a:t>
          </a:r>
          <a:r>
            <a:rPr kumimoji="1" lang="zh-CN" sz="2400" dirty="0" smtClean="0"/>
            <a:t>的</a:t>
          </a:r>
          <a:r>
            <a:rPr kumimoji="1" lang="zh-CN" altLang="en-US" sz="2400" dirty="0" smtClean="0"/>
            <a:t>法规制度</a:t>
          </a:r>
          <a:endParaRPr lang="en-US" sz="2400" dirty="0"/>
        </a:p>
      </dgm:t>
    </dgm:pt>
    <dgm:pt modelId="{A1668BD4-701A-42B7-B438-0D64070F2243}" type="parTrans" cxnId="{673E7626-79F7-47BD-99AA-17F1ED39D2A6}">
      <dgm:prSet/>
      <dgm:spPr/>
      <dgm:t>
        <a:bodyPr/>
        <a:lstStyle/>
        <a:p>
          <a:endParaRPr lang="en-US"/>
        </a:p>
      </dgm:t>
    </dgm:pt>
    <dgm:pt modelId="{099147F1-E5F2-43E6-9CD9-43249682246D}" type="sibTrans" cxnId="{673E7626-79F7-47BD-99AA-17F1ED39D2A6}">
      <dgm:prSet/>
      <dgm:spPr/>
      <dgm:t>
        <a:bodyPr/>
        <a:lstStyle/>
        <a:p>
          <a:endParaRPr lang="en-US"/>
        </a:p>
      </dgm:t>
    </dgm:pt>
    <dgm:pt modelId="{D0BAF0ED-8920-4DE4-9D02-52EF30F2A430}">
      <dgm:prSet custT="1"/>
      <dgm:spPr/>
      <dgm:t>
        <a:bodyPr/>
        <a:lstStyle/>
        <a:p>
          <a:pPr algn="just"/>
          <a:r>
            <a:rPr kumimoji="1" lang="zh-CN" altLang="en-US" sz="2400" dirty="0" smtClean="0"/>
            <a:t>熟悉</a:t>
          </a:r>
          <a:r>
            <a:rPr kumimoji="1" lang="zh-CN" sz="2400" dirty="0" smtClean="0"/>
            <a:t>商品归类</a:t>
          </a:r>
          <a:r>
            <a:rPr kumimoji="1" lang="zh-CN" altLang="en-US" sz="2400" dirty="0" smtClean="0"/>
            <a:t>相关</a:t>
          </a:r>
          <a:r>
            <a:rPr kumimoji="1" lang="zh-CN" sz="2400" dirty="0" smtClean="0"/>
            <a:t>的</a:t>
          </a:r>
          <a:r>
            <a:rPr kumimoji="1" lang="zh-CN" altLang="en-US" sz="2400" dirty="0" smtClean="0"/>
            <a:t>海关事务</a:t>
          </a:r>
          <a:endParaRPr lang="en-US" sz="2400" dirty="0"/>
        </a:p>
      </dgm:t>
    </dgm:pt>
    <dgm:pt modelId="{AC298F8A-74E8-43A2-9597-510BB414352D}" type="parTrans" cxnId="{BFF62139-8D94-4910-970E-B3B06FEDF273}">
      <dgm:prSet/>
      <dgm:spPr/>
      <dgm:t>
        <a:bodyPr/>
        <a:lstStyle/>
        <a:p>
          <a:endParaRPr lang="en-US"/>
        </a:p>
      </dgm:t>
    </dgm:pt>
    <dgm:pt modelId="{1547EBB8-C05F-403B-96BD-A976A47D3AD3}" type="sibTrans" cxnId="{BFF62139-8D94-4910-970E-B3B06FEDF273}">
      <dgm:prSet/>
      <dgm:spPr/>
      <dgm:t>
        <a:bodyPr/>
        <a:lstStyle/>
        <a:p>
          <a:endParaRPr lang="en-US"/>
        </a:p>
      </dgm:t>
    </dgm:pt>
    <dgm:pt modelId="{9B53D14A-2EC3-614D-AB1C-D8B0411FC791}" type="pres">
      <dgm:prSet presAssocID="{37444D44-ABFD-47C4-A95F-290DC6E4F14E}" presName="cycle" presStyleCnt="0">
        <dgm:presLayoutVars>
          <dgm:dir/>
          <dgm:resizeHandles val="exact"/>
        </dgm:presLayoutVars>
      </dgm:prSet>
      <dgm:spPr/>
      <dgm:t>
        <a:bodyPr/>
        <a:lstStyle/>
        <a:p>
          <a:endParaRPr lang="zh-CN" altLang="en-US"/>
        </a:p>
      </dgm:t>
    </dgm:pt>
    <dgm:pt modelId="{1BDE7BF0-07AE-6646-B180-0099C8AD9D9D}" type="pres">
      <dgm:prSet presAssocID="{1A498957-8C24-49F6-B2D8-28399E89C79A}" presName="node" presStyleLbl="node1" presStyleIdx="0" presStyleCnt="2">
        <dgm:presLayoutVars>
          <dgm:bulletEnabled val="1"/>
        </dgm:presLayoutVars>
      </dgm:prSet>
      <dgm:spPr/>
      <dgm:t>
        <a:bodyPr/>
        <a:lstStyle/>
        <a:p>
          <a:endParaRPr lang="zh-CN" altLang="en-US"/>
        </a:p>
      </dgm:t>
    </dgm:pt>
    <dgm:pt modelId="{8578C545-74AF-F246-B55E-EC2801450F2F}" type="pres">
      <dgm:prSet presAssocID="{1A498957-8C24-49F6-B2D8-28399E89C79A}" presName="spNode" presStyleCnt="0"/>
      <dgm:spPr/>
    </dgm:pt>
    <dgm:pt modelId="{16C6BC58-7DB8-7841-82DB-D407037818D0}" type="pres">
      <dgm:prSet presAssocID="{099147F1-E5F2-43E6-9CD9-43249682246D}" presName="sibTrans" presStyleLbl="sibTrans1D1" presStyleIdx="0" presStyleCnt="2"/>
      <dgm:spPr/>
      <dgm:t>
        <a:bodyPr/>
        <a:lstStyle/>
        <a:p>
          <a:endParaRPr lang="zh-CN" altLang="en-US"/>
        </a:p>
      </dgm:t>
    </dgm:pt>
    <dgm:pt modelId="{D33C4048-3F8F-414D-B74C-6134E9EACF05}" type="pres">
      <dgm:prSet presAssocID="{D0BAF0ED-8920-4DE4-9D02-52EF30F2A430}" presName="node" presStyleLbl="node1" presStyleIdx="1" presStyleCnt="2" custScaleX="109430">
        <dgm:presLayoutVars>
          <dgm:bulletEnabled val="1"/>
        </dgm:presLayoutVars>
      </dgm:prSet>
      <dgm:spPr/>
      <dgm:t>
        <a:bodyPr/>
        <a:lstStyle/>
        <a:p>
          <a:endParaRPr lang="zh-CN" altLang="en-US"/>
        </a:p>
      </dgm:t>
    </dgm:pt>
    <dgm:pt modelId="{CF1A97FB-B951-9E44-A8AC-480F40405327}" type="pres">
      <dgm:prSet presAssocID="{D0BAF0ED-8920-4DE4-9D02-52EF30F2A430}" presName="spNode" presStyleCnt="0"/>
      <dgm:spPr/>
    </dgm:pt>
    <dgm:pt modelId="{FD659FF5-3CA7-4A44-8969-122B3A881A51}" type="pres">
      <dgm:prSet presAssocID="{1547EBB8-C05F-403B-96BD-A976A47D3AD3}" presName="sibTrans" presStyleLbl="sibTrans1D1" presStyleIdx="1" presStyleCnt="2"/>
      <dgm:spPr/>
      <dgm:t>
        <a:bodyPr/>
        <a:lstStyle/>
        <a:p>
          <a:endParaRPr lang="zh-CN" altLang="en-US"/>
        </a:p>
      </dgm:t>
    </dgm:pt>
  </dgm:ptLst>
  <dgm:cxnLst>
    <dgm:cxn modelId="{BFF62139-8D94-4910-970E-B3B06FEDF273}" srcId="{37444D44-ABFD-47C4-A95F-290DC6E4F14E}" destId="{D0BAF0ED-8920-4DE4-9D02-52EF30F2A430}" srcOrd="1" destOrd="0" parTransId="{AC298F8A-74E8-43A2-9597-510BB414352D}" sibTransId="{1547EBB8-C05F-403B-96BD-A976A47D3AD3}"/>
    <dgm:cxn modelId="{30FBFDEF-AD7D-574E-AEC9-A083A6D05CAF}" type="presOf" srcId="{099147F1-E5F2-43E6-9CD9-43249682246D}" destId="{16C6BC58-7DB8-7841-82DB-D407037818D0}" srcOrd="0" destOrd="0" presId="urn:microsoft.com/office/officeart/2005/8/layout/cycle6"/>
    <dgm:cxn modelId="{E9B0CF45-BE82-5A48-8620-341F2D3472E5}" type="presOf" srcId="{D0BAF0ED-8920-4DE4-9D02-52EF30F2A430}" destId="{D33C4048-3F8F-414D-B74C-6134E9EACF05}" srcOrd="0" destOrd="0" presId="urn:microsoft.com/office/officeart/2005/8/layout/cycle6"/>
    <dgm:cxn modelId="{673E7626-79F7-47BD-99AA-17F1ED39D2A6}" srcId="{37444D44-ABFD-47C4-A95F-290DC6E4F14E}" destId="{1A498957-8C24-49F6-B2D8-28399E89C79A}" srcOrd="0" destOrd="0" parTransId="{A1668BD4-701A-42B7-B438-0D64070F2243}" sibTransId="{099147F1-E5F2-43E6-9CD9-43249682246D}"/>
    <dgm:cxn modelId="{E197F14E-E2AF-554A-A538-47C9F0A1B666}" type="presOf" srcId="{37444D44-ABFD-47C4-A95F-290DC6E4F14E}" destId="{9B53D14A-2EC3-614D-AB1C-D8B0411FC791}" srcOrd="0" destOrd="0" presId="urn:microsoft.com/office/officeart/2005/8/layout/cycle6"/>
    <dgm:cxn modelId="{2E876FC6-E31E-8B44-8772-AD76A0FEFC2C}" type="presOf" srcId="{1547EBB8-C05F-403B-96BD-A976A47D3AD3}" destId="{FD659FF5-3CA7-4A44-8969-122B3A881A51}" srcOrd="0" destOrd="0" presId="urn:microsoft.com/office/officeart/2005/8/layout/cycle6"/>
    <dgm:cxn modelId="{743C975F-4726-7442-AAF9-5353AAD72A64}" type="presOf" srcId="{1A498957-8C24-49F6-B2D8-28399E89C79A}" destId="{1BDE7BF0-07AE-6646-B180-0099C8AD9D9D}" srcOrd="0" destOrd="0" presId="urn:microsoft.com/office/officeart/2005/8/layout/cycle6"/>
    <dgm:cxn modelId="{87B61074-54DD-CD4D-A2BF-DEC4619A6EAE}" type="presParOf" srcId="{9B53D14A-2EC3-614D-AB1C-D8B0411FC791}" destId="{1BDE7BF0-07AE-6646-B180-0099C8AD9D9D}" srcOrd="0" destOrd="0" presId="urn:microsoft.com/office/officeart/2005/8/layout/cycle6"/>
    <dgm:cxn modelId="{C7CECAFD-08C5-4248-9224-27F6B4AB226E}" type="presParOf" srcId="{9B53D14A-2EC3-614D-AB1C-D8B0411FC791}" destId="{8578C545-74AF-F246-B55E-EC2801450F2F}" srcOrd="1" destOrd="0" presId="urn:microsoft.com/office/officeart/2005/8/layout/cycle6"/>
    <dgm:cxn modelId="{85403179-14BD-DE4C-8DB7-EB40A8F6BD94}" type="presParOf" srcId="{9B53D14A-2EC3-614D-AB1C-D8B0411FC791}" destId="{16C6BC58-7DB8-7841-82DB-D407037818D0}" srcOrd="2" destOrd="0" presId="urn:microsoft.com/office/officeart/2005/8/layout/cycle6"/>
    <dgm:cxn modelId="{A1193C64-69D7-5345-8F8F-3DE4DD4F7BB0}" type="presParOf" srcId="{9B53D14A-2EC3-614D-AB1C-D8B0411FC791}" destId="{D33C4048-3F8F-414D-B74C-6134E9EACF05}" srcOrd="3" destOrd="0" presId="urn:microsoft.com/office/officeart/2005/8/layout/cycle6"/>
    <dgm:cxn modelId="{9C48CEEE-6B2E-FF4E-BA6C-A6D439E89FEC}" type="presParOf" srcId="{9B53D14A-2EC3-614D-AB1C-D8B0411FC791}" destId="{CF1A97FB-B951-9E44-A8AC-480F40405327}" srcOrd="4" destOrd="0" presId="urn:microsoft.com/office/officeart/2005/8/layout/cycle6"/>
    <dgm:cxn modelId="{7530B210-F25B-ED41-9AAA-2DDD9977420A}" type="presParOf" srcId="{9B53D14A-2EC3-614D-AB1C-D8B0411FC791}" destId="{FD659FF5-3CA7-4A44-8969-122B3A881A51}" srcOrd="5"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DE7BF0-07AE-6646-B180-0099C8AD9D9D}">
      <dsp:nvSpPr>
        <dsp:cNvPr id="0" name=""/>
        <dsp:cNvSpPr/>
      </dsp:nvSpPr>
      <dsp:spPr>
        <a:xfrm>
          <a:off x="-54960" y="1979517"/>
          <a:ext cx="2377927" cy="154565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kumimoji="1" lang="zh-CN" sz="2400" kern="1200" dirty="0"/>
            <a:t>了解商品归类</a:t>
          </a:r>
          <a:r>
            <a:rPr kumimoji="1" lang="zh-CN" sz="2400" kern="1200" dirty="0" smtClean="0"/>
            <a:t>的</a:t>
          </a:r>
          <a:r>
            <a:rPr kumimoji="1" lang="zh-CN" altLang="en-US" sz="2400" kern="1200" dirty="0" smtClean="0"/>
            <a:t>法规制度</a:t>
          </a:r>
          <a:endParaRPr lang="en-US" sz="2400" kern="1200" dirty="0"/>
        </a:p>
      </dsp:txBody>
      <dsp:txXfrm>
        <a:off x="20493" y="2054970"/>
        <a:ext cx="2227021" cy="1394747"/>
      </dsp:txXfrm>
    </dsp:sp>
    <dsp:sp modelId="{16C6BC58-7DB8-7841-82DB-D407037818D0}">
      <dsp:nvSpPr>
        <dsp:cNvPr id="0" name=""/>
        <dsp:cNvSpPr/>
      </dsp:nvSpPr>
      <dsp:spPr>
        <a:xfrm>
          <a:off x="1134003" y="1439839"/>
          <a:ext cx="2625009" cy="2625009"/>
        </a:xfrm>
        <a:custGeom>
          <a:avLst/>
          <a:gdLst/>
          <a:ahLst/>
          <a:cxnLst/>
          <a:rect l="0" t="0" r="0" b="0"/>
          <a:pathLst>
            <a:path>
              <a:moveTo>
                <a:pt x="264283" y="522630"/>
              </a:moveTo>
              <a:arcTo wR="1312504" hR="1312504" stAng="13019963" swAng="6360073"/>
            </a:path>
          </a:pathLst>
        </a:custGeom>
        <a:noFill/>
        <a:ln w="6350" cap="flat" cmpd="sng" algn="ctr">
          <a:solidFill>
            <a:schemeClr val="accent5">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33C4048-3F8F-414D-B74C-6134E9EACF05}">
      <dsp:nvSpPr>
        <dsp:cNvPr id="0" name=""/>
        <dsp:cNvSpPr/>
      </dsp:nvSpPr>
      <dsp:spPr>
        <a:xfrm>
          <a:off x="2457929" y="1979517"/>
          <a:ext cx="2602166" cy="1545653"/>
        </a:xfrm>
        <a:prstGeom prst="roundRect">
          <a:avLst/>
        </a:prstGeom>
        <a:solidFill>
          <a:schemeClr val="accent5">
            <a:hueOff val="2333671"/>
            <a:satOff val="66372"/>
            <a:lumOff val="-86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kumimoji="1" lang="zh-CN" altLang="en-US" sz="2400" kern="1200" dirty="0" smtClean="0"/>
            <a:t>熟悉</a:t>
          </a:r>
          <a:r>
            <a:rPr kumimoji="1" lang="zh-CN" sz="2400" kern="1200" dirty="0" smtClean="0"/>
            <a:t>商品归类</a:t>
          </a:r>
          <a:r>
            <a:rPr kumimoji="1" lang="zh-CN" altLang="en-US" sz="2400" kern="1200" dirty="0" smtClean="0"/>
            <a:t>相关</a:t>
          </a:r>
          <a:r>
            <a:rPr kumimoji="1" lang="zh-CN" sz="2400" kern="1200" dirty="0" smtClean="0"/>
            <a:t>的</a:t>
          </a:r>
          <a:r>
            <a:rPr kumimoji="1" lang="zh-CN" altLang="en-US" sz="2400" kern="1200" dirty="0" smtClean="0"/>
            <a:t>海关事务</a:t>
          </a:r>
          <a:endParaRPr lang="en-US" sz="2400" kern="1200" dirty="0"/>
        </a:p>
      </dsp:txBody>
      <dsp:txXfrm>
        <a:off x="2533382" y="2054970"/>
        <a:ext cx="2451260" cy="1394747"/>
      </dsp:txXfrm>
    </dsp:sp>
    <dsp:sp modelId="{FD659FF5-3CA7-4A44-8969-122B3A881A51}">
      <dsp:nvSpPr>
        <dsp:cNvPr id="0" name=""/>
        <dsp:cNvSpPr/>
      </dsp:nvSpPr>
      <dsp:spPr>
        <a:xfrm>
          <a:off x="1134003" y="1439839"/>
          <a:ext cx="2625009" cy="2625009"/>
        </a:xfrm>
        <a:custGeom>
          <a:avLst/>
          <a:gdLst/>
          <a:ahLst/>
          <a:cxnLst/>
          <a:rect l="0" t="0" r="0" b="0"/>
          <a:pathLst>
            <a:path>
              <a:moveTo>
                <a:pt x="2360725" y="2102378"/>
              </a:moveTo>
              <a:arcTo wR="1312504" hR="1312504" stAng="2219963" swAng="6360073"/>
            </a:path>
          </a:pathLst>
        </a:custGeom>
        <a:noFill/>
        <a:ln w="6350" cap="flat" cmpd="sng" algn="ctr">
          <a:solidFill>
            <a:schemeClr val="accent5">
              <a:hueOff val="2333671"/>
              <a:satOff val="66372"/>
              <a:lumOff val="-8627"/>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78DF0A77-2099-4ED7-BBD0-DB514028A61B}" type="datetimeFigureOut">
              <a:rPr lang="zh-CN" altLang="en-US"/>
              <a:t>2020/8/18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99B9ACD5-4993-490D-9F63-8857A175D726}"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9</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10</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11</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t>14</a:t>
            </a:fld>
            <a:endParaRPr lang="zh-CN" altLang="en-US"/>
          </a:p>
        </p:txBody>
      </p:sp>
    </p:spTree>
    <p:extLst>
      <p:ext uri="{BB962C8B-B14F-4D97-AF65-F5344CB8AC3E}">
        <p14:creationId xmlns:p14="http://schemas.microsoft.com/office/powerpoint/2010/main" val="22864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6"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zh-CN" altLang="en-US">
              <a:latin typeface="等线" charset="-122"/>
              <a:ea typeface="等线" charset="-122"/>
            </a:endParaRPr>
          </a:p>
        </p:txBody>
      </p:sp>
      <p:sp>
        <p:nvSpPr>
          <p:cNvPr id="26627"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fld id="{83EB2723-F012-9941-B119-589E26D908F0}" type="slidenum">
              <a:rPr lang="zh-CN" altLang="en-US">
                <a:latin typeface="等线" charset="-122"/>
              </a:rPr>
              <a:pPr/>
              <a:t>15</a:t>
            </a:fld>
            <a:endParaRPr lang="zh-CN" altLang="en-US">
              <a:latin typeface="等线" charset="-122"/>
            </a:endParaRPr>
          </a:p>
        </p:txBody>
      </p:sp>
    </p:spTree>
    <p:extLst>
      <p:ext uri="{BB962C8B-B14F-4D97-AF65-F5344CB8AC3E}">
        <p14:creationId xmlns:p14="http://schemas.microsoft.com/office/powerpoint/2010/main" val="958249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grpSp>
        <p:nvGrpSpPr>
          <p:cNvPr id="8" name="组合 7"/>
          <p:cNvGrpSpPr/>
          <p:nvPr/>
        </p:nvGrpSpPr>
        <p:grpSpPr>
          <a:xfrm>
            <a:off x="2408448" y="3823036"/>
            <a:ext cx="2761665" cy="2400989"/>
            <a:chOff x="3125847" y="3731625"/>
            <a:chExt cx="3027772" cy="2632342"/>
          </a:xfrm>
        </p:grpSpPr>
        <p:grpSp>
          <p:nvGrpSpPr>
            <p:cNvPr id="184" name="组合 183"/>
            <p:cNvGrpSpPr/>
            <p:nvPr/>
          </p:nvGrpSpPr>
          <p:grpSpPr>
            <a:xfrm>
              <a:off x="3125847" y="3731625"/>
              <a:ext cx="3027772" cy="2632342"/>
              <a:chOff x="4713839" y="2408045"/>
              <a:chExt cx="4098856" cy="3563542"/>
            </a:xfrm>
          </p:grpSpPr>
          <p:sp>
            <p:nvSpPr>
              <p:cNvPr id="185" name="Freeform 13"/>
              <p:cNvSpPr/>
              <p:nvPr/>
            </p:nvSpPr>
            <p:spPr bwMode="auto">
              <a:xfrm>
                <a:off x="6120707" y="5350295"/>
                <a:ext cx="1285120" cy="467409"/>
              </a:xfrm>
              <a:custGeom>
                <a:avLst/>
                <a:gdLst>
                  <a:gd name="T0" fmla="*/ 171 w 190"/>
                  <a:gd name="T1" fmla="*/ 0 h 114"/>
                  <a:gd name="T2" fmla="*/ 19 w 190"/>
                  <a:gd name="T3" fmla="*/ 0 h 114"/>
                  <a:gd name="T4" fmla="*/ 0 w 190"/>
                  <a:gd name="T5" fmla="*/ 114 h 114"/>
                  <a:gd name="T6" fmla="*/ 190 w 190"/>
                  <a:gd name="T7" fmla="*/ 114 h 114"/>
                  <a:gd name="T8" fmla="*/ 171 w 190"/>
                  <a:gd name="T9" fmla="*/ 0 h 114"/>
                </a:gdLst>
                <a:ahLst/>
                <a:cxnLst>
                  <a:cxn ang="0">
                    <a:pos x="T0" y="T1"/>
                  </a:cxn>
                  <a:cxn ang="0">
                    <a:pos x="T2" y="T3"/>
                  </a:cxn>
                  <a:cxn ang="0">
                    <a:pos x="T4" y="T5"/>
                  </a:cxn>
                  <a:cxn ang="0">
                    <a:pos x="T6" y="T7"/>
                  </a:cxn>
                  <a:cxn ang="0">
                    <a:pos x="T8" y="T9"/>
                  </a:cxn>
                </a:cxnLst>
                <a:rect l="0" t="0" r="r" b="b"/>
                <a:pathLst>
                  <a:path w="190" h="114">
                    <a:moveTo>
                      <a:pt x="171" y="0"/>
                    </a:moveTo>
                    <a:lnTo>
                      <a:pt x="19" y="0"/>
                    </a:lnTo>
                    <a:lnTo>
                      <a:pt x="0" y="114"/>
                    </a:lnTo>
                    <a:lnTo>
                      <a:pt x="190" y="114"/>
                    </a:lnTo>
                    <a:lnTo>
                      <a:pt x="171" y="0"/>
                    </a:lnTo>
                    <a:close/>
                  </a:path>
                </a:pathLst>
              </a:custGeom>
              <a:solidFill>
                <a:srgbClr val="EBF0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6" name="任意多边形 185"/>
              <p:cNvSpPr/>
              <p:nvPr/>
            </p:nvSpPr>
            <p:spPr bwMode="auto">
              <a:xfrm>
                <a:off x="4713839" y="4836247"/>
                <a:ext cx="4098856" cy="514048"/>
              </a:xfrm>
              <a:custGeom>
                <a:avLst/>
                <a:gdLst>
                  <a:gd name="connsiteX0" fmla="*/ 2049428 w 4098856"/>
                  <a:gd name="connsiteY0" fmla="*/ 71494 h 514048"/>
                  <a:gd name="connsiteX1" fmla="*/ 1863898 w 4098856"/>
                  <a:gd name="connsiteY1" fmla="*/ 257024 h 514048"/>
                  <a:gd name="connsiteX2" fmla="*/ 2049428 w 4098856"/>
                  <a:gd name="connsiteY2" fmla="*/ 442554 h 514048"/>
                  <a:gd name="connsiteX3" fmla="*/ 2234958 w 4098856"/>
                  <a:gd name="connsiteY3" fmla="*/ 257024 h 514048"/>
                  <a:gd name="connsiteX4" fmla="*/ 2049428 w 4098856"/>
                  <a:gd name="connsiteY4" fmla="*/ 71494 h 514048"/>
                  <a:gd name="connsiteX5" fmla="*/ 0 w 4098856"/>
                  <a:gd name="connsiteY5" fmla="*/ 0 h 514048"/>
                  <a:gd name="connsiteX6" fmla="*/ 4098856 w 4098856"/>
                  <a:gd name="connsiteY6" fmla="*/ 0 h 514048"/>
                  <a:gd name="connsiteX7" fmla="*/ 4098856 w 4098856"/>
                  <a:gd name="connsiteY7" fmla="*/ 257024 h 514048"/>
                  <a:gd name="connsiteX8" fmla="*/ 3842677 w 4098856"/>
                  <a:gd name="connsiteY8" fmla="*/ 514048 h 514048"/>
                  <a:gd name="connsiteX9" fmla="*/ 256179 w 4098856"/>
                  <a:gd name="connsiteY9" fmla="*/ 514048 h 514048"/>
                  <a:gd name="connsiteX10" fmla="*/ 0 w 4098856"/>
                  <a:gd name="connsiteY10" fmla="*/ 257024 h 514048"/>
                  <a:gd name="connsiteX11" fmla="*/ 0 w 4098856"/>
                  <a:gd name="connsiteY11" fmla="*/ 0 h 51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98856" h="514048">
                    <a:moveTo>
                      <a:pt x="2049428" y="71494"/>
                    </a:moveTo>
                    <a:cubicBezTo>
                      <a:pt x="1946963" y="71494"/>
                      <a:pt x="1863898" y="154559"/>
                      <a:pt x="1863898" y="257024"/>
                    </a:cubicBezTo>
                    <a:cubicBezTo>
                      <a:pt x="1863898" y="359489"/>
                      <a:pt x="1946963" y="442554"/>
                      <a:pt x="2049428" y="442554"/>
                    </a:cubicBezTo>
                    <a:cubicBezTo>
                      <a:pt x="2151893" y="442554"/>
                      <a:pt x="2234958" y="359489"/>
                      <a:pt x="2234958" y="257024"/>
                    </a:cubicBezTo>
                    <a:cubicBezTo>
                      <a:pt x="2234958" y="154559"/>
                      <a:pt x="2151893" y="71494"/>
                      <a:pt x="2049428" y="71494"/>
                    </a:cubicBezTo>
                    <a:close/>
                    <a:moveTo>
                      <a:pt x="0" y="0"/>
                    </a:moveTo>
                    <a:lnTo>
                      <a:pt x="4098856" y="0"/>
                    </a:lnTo>
                    <a:cubicBezTo>
                      <a:pt x="4098856" y="0"/>
                      <a:pt x="4098856" y="0"/>
                      <a:pt x="4098856" y="257024"/>
                    </a:cubicBezTo>
                    <a:cubicBezTo>
                      <a:pt x="4098856" y="401600"/>
                      <a:pt x="3986778" y="514048"/>
                      <a:pt x="3842677" y="514048"/>
                    </a:cubicBezTo>
                    <a:cubicBezTo>
                      <a:pt x="3842677" y="514048"/>
                      <a:pt x="3842677" y="514048"/>
                      <a:pt x="256179" y="514048"/>
                    </a:cubicBezTo>
                    <a:cubicBezTo>
                      <a:pt x="112078" y="514048"/>
                      <a:pt x="0" y="401600"/>
                      <a:pt x="0" y="257024"/>
                    </a:cubicBezTo>
                    <a:cubicBezTo>
                      <a:pt x="0" y="257024"/>
                      <a:pt x="0" y="257024"/>
                      <a:pt x="0" y="0"/>
                    </a:cubicBezTo>
                    <a:close/>
                  </a:path>
                </a:pathLst>
              </a:custGeom>
              <a:solidFill>
                <a:schemeClr val="bg1">
                  <a:lumMod val="85000"/>
                </a:schemeClr>
              </a:solidFill>
              <a:ln>
                <a:noFill/>
              </a:ln>
            </p:spPr>
            <p:txBody>
              <a:bodyPr vert="horz" wrap="square" lIns="91440" tIns="45720" rIns="91440" bIns="45720" numCol="1" anchor="t" anchorCtr="0" compatLnSpc="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7" name="Freeform 15"/>
              <p:cNvSpPr/>
              <p:nvPr/>
            </p:nvSpPr>
            <p:spPr bwMode="auto">
              <a:xfrm>
                <a:off x="4713839" y="2408045"/>
                <a:ext cx="4098856" cy="2428202"/>
              </a:xfrm>
              <a:custGeom>
                <a:avLst/>
                <a:gdLst>
                  <a:gd name="T0" fmla="*/ 240 w 256"/>
                  <a:gd name="T1" fmla="*/ 0 h 152"/>
                  <a:gd name="T2" fmla="*/ 16 w 256"/>
                  <a:gd name="T3" fmla="*/ 0 h 152"/>
                  <a:gd name="T4" fmla="*/ 0 w 256"/>
                  <a:gd name="T5" fmla="*/ 16 h 152"/>
                  <a:gd name="T6" fmla="*/ 0 w 256"/>
                  <a:gd name="T7" fmla="*/ 152 h 152"/>
                  <a:gd name="T8" fmla="*/ 256 w 256"/>
                  <a:gd name="T9" fmla="*/ 152 h 152"/>
                  <a:gd name="T10" fmla="*/ 256 w 256"/>
                  <a:gd name="T11" fmla="*/ 16 h 152"/>
                  <a:gd name="T12" fmla="*/ 240 w 256"/>
                  <a:gd name="T13" fmla="*/ 0 h 152"/>
                </a:gdLst>
                <a:ahLst/>
                <a:cxnLst>
                  <a:cxn ang="0">
                    <a:pos x="T0" y="T1"/>
                  </a:cxn>
                  <a:cxn ang="0">
                    <a:pos x="T2" y="T3"/>
                  </a:cxn>
                  <a:cxn ang="0">
                    <a:pos x="T4" y="T5"/>
                  </a:cxn>
                  <a:cxn ang="0">
                    <a:pos x="T6" y="T7"/>
                  </a:cxn>
                  <a:cxn ang="0">
                    <a:pos x="T8" y="T9"/>
                  </a:cxn>
                  <a:cxn ang="0">
                    <a:pos x="T10" y="T11"/>
                  </a:cxn>
                  <a:cxn ang="0">
                    <a:pos x="T12" y="T13"/>
                  </a:cxn>
                </a:cxnLst>
                <a:rect l="0" t="0" r="r" b="b"/>
                <a:pathLst>
                  <a:path w="256" h="152">
                    <a:moveTo>
                      <a:pt x="240" y="0"/>
                    </a:moveTo>
                    <a:cubicBezTo>
                      <a:pt x="16" y="0"/>
                      <a:pt x="16" y="0"/>
                      <a:pt x="16" y="0"/>
                    </a:cubicBezTo>
                    <a:cubicBezTo>
                      <a:pt x="7" y="0"/>
                      <a:pt x="0" y="7"/>
                      <a:pt x="0" y="16"/>
                    </a:cubicBezTo>
                    <a:cubicBezTo>
                      <a:pt x="0" y="152"/>
                      <a:pt x="0" y="152"/>
                      <a:pt x="0" y="152"/>
                    </a:cubicBezTo>
                    <a:cubicBezTo>
                      <a:pt x="256" y="152"/>
                      <a:pt x="256" y="152"/>
                      <a:pt x="256" y="152"/>
                    </a:cubicBezTo>
                    <a:cubicBezTo>
                      <a:pt x="256" y="16"/>
                      <a:pt x="256" y="16"/>
                      <a:pt x="256" y="16"/>
                    </a:cubicBezTo>
                    <a:cubicBezTo>
                      <a:pt x="256" y="7"/>
                      <a:pt x="249" y="0"/>
                      <a:pt x="240" y="0"/>
                    </a:cubicBezTo>
                  </a:path>
                </a:pathLst>
              </a:custGeom>
              <a:solidFill>
                <a:srgbClr val="4647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8" name="Rectangle 16"/>
              <p:cNvSpPr>
                <a:spLocks noChangeArrowheads="1"/>
              </p:cNvSpPr>
              <p:nvPr/>
            </p:nvSpPr>
            <p:spPr bwMode="auto">
              <a:xfrm>
                <a:off x="4835076" y="2611710"/>
                <a:ext cx="3856382" cy="2073880"/>
              </a:xfrm>
              <a:prstGeom prst="rect">
                <a:avLst/>
              </a:prstGeom>
              <a:solidFill>
                <a:schemeClr val="accent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9" name="Rectangle 17"/>
              <p:cNvSpPr>
                <a:spLocks noChangeArrowheads="1"/>
              </p:cNvSpPr>
              <p:nvPr/>
            </p:nvSpPr>
            <p:spPr bwMode="auto">
              <a:xfrm>
                <a:off x="4970863" y="2658307"/>
                <a:ext cx="3584808" cy="192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0" name="Freeform 18"/>
              <p:cNvSpPr/>
              <p:nvPr/>
            </p:nvSpPr>
            <p:spPr bwMode="auto">
              <a:xfrm>
                <a:off x="5931321" y="5843073"/>
                <a:ext cx="1663892" cy="128514"/>
              </a:xfrm>
              <a:custGeom>
                <a:avLst/>
                <a:gdLst>
                  <a:gd name="T0" fmla="*/ 236 w 246"/>
                  <a:gd name="T1" fmla="*/ 0 h 19"/>
                  <a:gd name="T2" fmla="*/ 9 w 246"/>
                  <a:gd name="T3" fmla="*/ 0 h 19"/>
                  <a:gd name="T4" fmla="*/ 0 w 246"/>
                  <a:gd name="T5" fmla="*/ 19 h 19"/>
                  <a:gd name="T6" fmla="*/ 246 w 246"/>
                  <a:gd name="T7" fmla="*/ 19 h 19"/>
                  <a:gd name="T8" fmla="*/ 236 w 246"/>
                  <a:gd name="T9" fmla="*/ 0 h 19"/>
                </a:gdLst>
                <a:ahLst/>
                <a:cxnLst>
                  <a:cxn ang="0">
                    <a:pos x="T0" y="T1"/>
                  </a:cxn>
                  <a:cxn ang="0">
                    <a:pos x="T2" y="T3"/>
                  </a:cxn>
                  <a:cxn ang="0">
                    <a:pos x="T4" y="T5"/>
                  </a:cxn>
                  <a:cxn ang="0">
                    <a:pos x="T6" y="T7"/>
                  </a:cxn>
                  <a:cxn ang="0">
                    <a:pos x="T8" y="T9"/>
                  </a:cxn>
                </a:cxnLst>
                <a:rect l="0" t="0" r="r" b="b"/>
                <a:pathLst>
                  <a:path w="246" h="19">
                    <a:moveTo>
                      <a:pt x="236" y="0"/>
                    </a:moveTo>
                    <a:lnTo>
                      <a:pt x="9" y="0"/>
                    </a:lnTo>
                    <a:lnTo>
                      <a:pt x="0" y="19"/>
                    </a:lnTo>
                    <a:lnTo>
                      <a:pt x="246" y="19"/>
                    </a:lnTo>
                    <a:lnTo>
                      <a:pt x="236" y="0"/>
                    </a:lnTo>
                    <a:close/>
                  </a:path>
                </a:pathLst>
              </a:custGeom>
              <a:solidFill>
                <a:srgbClr val="D3D7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1" name="Freeform 21"/>
              <p:cNvSpPr/>
              <p:nvPr/>
            </p:nvSpPr>
            <p:spPr bwMode="auto">
              <a:xfrm>
                <a:off x="4970863" y="2658307"/>
                <a:ext cx="1839751" cy="1920916"/>
              </a:xfrm>
              <a:custGeom>
                <a:avLst/>
                <a:gdLst>
                  <a:gd name="T0" fmla="*/ 272 w 272"/>
                  <a:gd name="T1" fmla="*/ 0 h 284"/>
                  <a:gd name="T2" fmla="*/ 0 w 272"/>
                  <a:gd name="T3" fmla="*/ 0 h 284"/>
                  <a:gd name="T4" fmla="*/ 0 w 272"/>
                  <a:gd name="T5" fmla="*/ 284 h 284"/>
                  <a:gd name="T6" fmla="*/ 173 w 272"/>
                  <a:gd name="T7" fmla="*/ 284 h 284"/>
                  <a:gd name="T8" fmla="*/ 272 w 272"/>
                  <a:gd name="T9" fmla="*/ 0 h 284"/>
                </a:gdLst>
                <a:ahLst/>
                <a:cxnLst>
                  <a:cxn ang="0">
                    <a:pos x="T0" y="T1"/>
                  </a:cxn>
                  <a:cxn ang="0">
                    <a:pos x="T2" y="T3"/>
                  </a:cxn>
                  <a:cxn ang="0">
                    <a:pos x="T4" y="T5"/>
                  </a:cxn>
                  <a:cxn ang="0">
                    <a:pos x="T6" y="T7"/>
                  </a:cxn>
                  <a:cxn ang="0">
                    <a:pos x="T8" y="T9"/>
                  </a:cxn>
                </a:cxnLst>
                <a:rect l="0" t="0" r="r" b="b"/>
                <a:pathLst>
                  <a:path w="272" h="284">
                    <a:moveTo>
                      <a:pt x="272" y="0"/>
                    </a:moveTo>
                    <a:lnTo>
                      <a:pt x="0" y="0"/>
                    </a:lnTo>
                    <a:lnTo>
                      <a:pt x="0" y="284"/>
                    </a:lnTo>
                    <a:lnTo>
                      <a:pt x="173" y="284"/>
                    </a:lnTo>
                    <a:lnTo>
                      <a:pt x="2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92" name="等腰三角形 191"/>
            <p:cNvSpPr/>
            <p:nvPr/>
          </p:nvSpPr>
          <p:spPr>
            <a:xfrm>
              <a:off x="3226151" y="4771860"/>
              <a:ext cx="577223" cy="642157"/>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等腰三角形 192"/>
            <p:cNvSpPr/>
            <p:nvPr/>
          </p:nvSpPr>
          <p:spPr>
            <a:xfrm>
              <a:off x="3661817" y="4287184"/>
              <a:ext cx="1012890" cy="1126834"/>
            </a:xfrm>
            <a:prstGeom prst="triangle">
              <a:avLst/>
            </a:prstGeom>
            <a:solidFill>
              <a:schemeClr val="accent1">
                <a:lumMod val="20000"/>
                <a:lumOff val="80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a:off x="5463646" y="4024401"/>
              <a:ext cx="261293" cy="261293"/>
            </a:xfrm>
            <a:prstGeom prst="ellipse">
              <a:avLst/>
            </a:prstGeom>
            <a:solidFill>
              <a:schemeClr val="accent1">
                <a:lumMod val="7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5463646" y="4155047"/>
              <a:ext cx="391939" cy="391939"/>
            </a:xfrm>
            <a:prstGeom prst="ellipse">
              <a:avLst/>
            </a:prstGeom>
            <a:solidFill>
              <a:schemeClr val="accent1">
                <a:lumMod val="60000"/>
                <a:lumOff val="40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5037380" y="4771860"/>
              <a:ext cx="201358" cy="20135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5659615" y="5030651"/>
              <a:ext cx="261293" cy="261293"/>
            </a:xfrm>
            <a:prstGeom prst="ellipse">
              <a:avLst/>
            </a:prstGeom>
            <a:solidFill>
              <a:schemeClr val="accent1">
                <a:lumMod val="20000"/>
                <a:lumOff val="8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4" name="组合 143"/>
          <p:cNvGrpSpPr/>
          <p:nvPr/>
        </p:nvGrpSpPr>
        <p:grpSpPr>
          <a:xfrm>
            <a:off x="498421" y="313385"/>
            <a:ext cx="2317857" cy="6225530"/>
            <a:chOff x="781879" y="277710"/>
            <a:chExt cx="2317857" cy="6225530"/>
          </a:xfrm>
        </p:grpSpPr>
        <p:grpSp>
          <p:nvGrpSpPr>
            <p:cNvPr id="145" name="组合 144"/>
            <p:cNvGrpSpPr/>
            <p:nvPr/>
          </p:nvGrpSpPr>
          <p:grpSpPr>
            <a:xfrm rot="19199375">
              <a:off x="2751216" y="2231090"/>
              <a:ext cx="348520" cy="1940780"/>
              <a:chOff x="2830779" y="2111378"/>
              <a:chExt cx="256157" cy="1426444"/>
            </a:xfrm>
          </p:grpSpPr>
          <p:sp>
            <p:nvSpPr>
              <p:cNvPr id="174" name="Freeform 214"/>
              <p:cNvSpPr/>
              <p:nvPr/>
            </p:nvSpPr>
            <p:spPr bwMode="auto">
              <a:xfrm>
                <a:off x="2835802" y="3274131"/>
                <a:ext cx="241089" cy="263691"/>
              </a:xfrm>
              <a:custGeom>
                <a:avLst/>
                <a:gdLst>
                  <a:gd name="T0" fmla="*/ 40 w 45"/>
                  <a:gd name="T1" fmla="*/ 1 h 50"/>
                  <a:gd name="T2" fmla="*/ 45 w 45"/>
                  <a:gd name="T3" fmla="*/ 5 h 50"/>
                  <a:gd name="T4" fmla="*/ 43 w 45"/>
                  <a:gd name="T5" fmla="*/ 31 h 50"/>
                  <a:gd name="T6" fmla="*/ 23 w 45"/>
                  <a:gd name="T7" fmla="*/ 49 h 50"/>
                  <a:gd name="T8" fmla="*/ 0 w 45"/>
                  <a:gd name="T9" fmla="*/ 29 h 50"/>
                  <a:gd name="T10" fmla="*/ 0 w 45"/>
                  <a:gd name="T11" fmla="*/ 0 h 50"/>
                  <a:gd name="T12" fmla="*/ 40 w 45"/>
                  <a:gd name="T13" fmla="*/ 1 h 50"/>
                </a:gdLst>
                <a:ahLst/>
                <a:cxnLst>
                  <a:cxn ang="0">
                    <a:pos x="T0" y="T1"/>
                  </a:cxn>
                  <a:cxn ang="0">
                    <a:pos x="T2" y="T3"/>
                  </a:cxn>
                  <a:cxn ang="0">
                    <a:pos x="T4" y="T5"/>
                  </a:cxn>
                  <a:cxn ang="0">
                    <a:pos x="T6" y="T7"/>
                  </a:cxn>
                  <a:cxn ang="0">
                    <a:pos x="T8" y="T9"/>
                  </a:cxn>
                  <a:cxn ang="0">
                    <a:pos x="T10" y="T11"/>
                  </a:cxn>
                  <a:cxn ang="0">
                    <a:pos x="T12" y="T13"/>
                  </a:cxn>
                </a:cxnLst>
                <a:rect l="0" t="0" r="r" b="b"/>
                <a:pathLst>
                  <a:path w="45" h="50">
                    <a:moveTo>
                      <a:pt x="40" y="1"/>
                    </a:moveTo>
                    <a:cubicBezTo>
                      <a:pt x="45" y="5"/>
                      <a:pt x="45" y="5"/>
                      <a:pt x="45" y="5"/>
                    </a:cubicBezTo>
                    <a:cubicBezTo>
                      <a:pt x="43" y="31"/>
                      <a:pt x="43" y="31"/>
                      <a:pt x="43" y="31"/>
                    </a:cubicBezTo>
                    <a:cubicBezTo>
                      <a:pt x="43" y="31"/>
                      <a:pt x="40" y="49"/>
                      <a:pt x="23" y="49"/>
                    </a:cubicBezTo>
                    <a:cubicBezTo>
                      <a:pt x="1" y="50"/>
                      <a:pt x="0" y="29"/>
                      <a:pt x="0" y="29"/>
                    </a:cubicBezTo>
                    <a:cubicBezTo>
                      <a:pt x="0" y="0"/>
                      <a:pt x="0" y="0"/>
                      <a:pt x="0" y="0"/>
                    </a:cubicBezTo>
                    <a:lnTo>
                      <a:pt x="40" y="1"/>
                    </a:ln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5" name="Freeform 224"/>
              <p:cNvSpPr/>
              <p:nvPr/>
            </p:nvSpPr>
            <p:spPr bwMode="auto">
              <a:xfrm>
                <a:off x="2830779" y="2111378"/>
                <a:ext cx="256157" cy="1240605"/>
              </a:xfrm>
              <a:custGeom>
                <a:avLst/>
                <a:gdLst>
                  <a:gd name="T0" fmla="*/ 18 w 48"/>
                  <a:gd name="T1" fmla="*/ 17 h 234"/>
                  <a:gd name="T2" fmla="*/ 47 w 48"/>
                  <a:gd name="T3" fmla="*/ 131 h 234"/>
                  <a:gd name="T4" fmla="*/ 47 w 48"/>
                  <a:gd name="T5" fmla="*/ 234 h 234"/>
                  <a:gd name="T6" fmla="*/ 14 w 48"/>
                  <a:gd name="T7" fmla="*/ 234 h 234"/>
                  <a:gd name="T8" fmla="*/ 14 w 48"/>
                  <a:gd name="T9" fmla="*/ 84 h 234"/>
                  <a:gd name="T10" fmla="*/ 18 w 48"/>
                  <a:gd name="T11" fmla="*/ 17 h 234"/>
                </a:gdLst>
                <a:ahLst/>
                <a:cxnLst>
                  <a:cxn ang="0">
                    <a:pos x="T0" y="T1"/>
                  </a:cxn>
                  <a:cxn ang="0">
                    <a:pos x="T2" y="T3"/>
                  </a:cxn>
                  <a:cxn ang="0">
                    <a:pos x="T4" y="T5"/>
                  </a:cxn>
                  <a:cxn ang="0">
                    <a:pos x="T6" y="T7"/>
                  </a:cxn>
                  <a:cxn ang="0">
                    <a:pos x="T8" y="T9"/>
                  </a:cxn>
                  <a:cxn ang="0">
                    <a:pos x="T10" y="T11"/>
                  </a:cxn>
                </a:cxnLst>
                <a:rect l="0" t="0" r="r" b="b"/>
                <a:pathLst>
                  <a:path w="48" h="234">
                    <a:moveTo>
                      <a:pt x="18" y="17"/>
                    </a:moveTo>
                    <a:cubicBezTo>
                      <a:pt x="36" y="34"/>
                      <a:pt x="46" y="50"/>
                      <a:pt x="47" y="131"/>
                    </a:cubicBezTo>
                    <a:cubicBezTo>
                      <a:pt x="48" y="212"/>
                      <a:pt x="47" y="234"/>
                      <a:pt x="47" y="234"/>
                    </a:cubicBezTo>
                    <a:cubicBezTo>
                      <a:pt x="14" y="234"/>
                      <a:pt x="14" y="234"/>
                      <a:pt x="14" y="234"/>
                    </a:cubicBezTo>
                    <a:cubicBezTo>
                      <a:pt x="14" y="84"/>
                      <a:pt x="14" y="84"/>
                      <a:pt x="14" y="84"/>
                    </a:cubicBezTo>
                    <a:cubicBezTo>
                      <a:pt x="14" y="84"/>
                      <a:pt x="0" y="0"/>
                      <a:pt x="18" y="17"/>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146" name="AutoShape 205"/>
            <p:cNvSpPr>
              <a:spLocks noChangeAspect="1" noChangeArrowheads="1" noTextEdit="1"/>
            </p:cNvSpPr>
            <p:nvPr/>
          </p:nvSpPr>
          <p:spPr bwMode="auto">
            <a:xfrm>
              <a:off x="812631" y="305045"/>
              <a:ext cx="2074036" cy="6198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7" name="Freeform 207"/>
            <p:cNvSpPr/>
            <p:nvPr/>
          </p:nvSpPr>
          <p:spPr bwMode="auto">
            <a:xfrm>
              <a:off x="1417416" y="6113718"/>
              <a:ext cx="464694" cy="310934"/>
            </a:xfrm>
            <a:custGeom>
              <a:avLst/>
              <a:gdLst>
                <a:gd name="T0" fmla="*/ 15 w 64"/>
                <a:gd name="T1" fmla="*/ 0 h 43"/>
                <a:gd name="T2" fmla="*/ 2 w 64"/>
                <a:gd name="T3" fmla="*/ 40 h 43"/>
                <a:gd name="T4" fmla="*/ 61 w 64"/>
                <a:gd name="T5" fmla="*/ 40 h 43"/>
                <a:gd name="T6" fmla="*/ 56 w 64"/>
                <a:gd name="T7" fmla="*/ 0 h 43"/>
                <a:gd name="T8" fmla="*/ 15 w 64"/>
                <a:gd name="T9" fmla="*/ 0 h 43"/>
              </a:gdLst>
              <a:ahLst/>
              <a:cxnLst>
                <a:cxn ang="0">
                  <a:pos x="T0" y="T1"/>
                </a:cxn>
                <a:cxn ang="0">
                  <a:pos x="T2" y="T3"/>
                </a:cxn>
                <a:cxn ang="0">
                  <a:pos x="T4" y="T5"/>
                </a:cxn>
                <a:cxn ang="0">
                  <a:pos x="T6" y="T7"/>
                </a:cxn>
                <a:cxn ang="0">
                  <a:pos x="T8" y="T9"/>
                </a:cxn>
              </a:cxnLst>
              <a:rect l="0" t="0" r="r" b="b"/>
              <a:pathLst>
                <a:path w="64" h="43">
                  <a:moveTo>
                    <a:pt x="15" y="0"/>
                  </a:moveTo>
                  <a:cubicBezTo>
                    <a:pt x="15" y="0"/>
                    <a:pt x="0" y="38"/>
                    <a:pt x="2" y="40"/>
                  </a:cubicBezTo>
                  <a:cubicBezTo>
                    <a:pt x="4" y="43"/>
                    <a:pt x="59" y="43"/>
                    <a:pt x="61" y="40"/>
                  </a:cubicBezTo>
                  <a:cubicBezTo>
                    <a:pt x="64" y="37"/>
                    <a:pt x="56" y="0"/>
                    <a:pt x="56" y="0"/>
                  </a:cubicBezTo>
                  <a:lnTo>
                    <a:pt x="15" y="0"/>
                  </a:ln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8" name="Freeform 208"/>
            <p:cNvSpPr/>
            <p:nvPr/>
          </p:nvSpPr>
          <p:spPr bwMode="auto">
            <a:xfrm>
              <a:off x="1400331" y="6400735"/>
              <a:ext cx="488611" cy="102505"/>
            </a:xfrm>
            <a:custGeom>
              <a:avLst/>
              <a:gdLst>
                <a:gd name="T0" fmla="*/ 0 w 143"/>
                <a:gd name="T1" fmla="*/ 0 h 30"/>
                <a:gd name="T2" fmla="*/ 5 w 143"/>
                <a:gd name="T3" fmla="*/ 30 h 30"/>
                <a:gd name="T4" fmla="*/ 139 w 143"/>
                <a:gd name="T5" fmla="*/ 30 h 30"/>
                <a:gd name="T6" fmla="*/ 143 w 143"/>
                <a:gd name="T7" fmla="*/ 0 h 30"/>
                <a:gd name="T8" fmla="*/ 0 w 143"/>
                <a:gd name="T9" fmla="*/ 0 h 30"/>
              </a:gdLst>
              <a:ahLst/>
              <a:cxnLst>
                <a:cxn ang="0">
                  <a:pos x="T0" y="T1"/>
                </a:cxn>
                <a:cxn ang="0">
                  <a:pos x="T2" y="T3"/>
                </a:cxn>
                <a:cxn ang="0">
                  <a:pos x="T4" y="T5"/>
                </a:cxn>
                <a:cxn ang="0">
                  <a:pos x="T6" y="T7"/>
                </a:cxn>
                <a:cxn ang="0">
                  <a:pos x="T8" y="T9"/>
                </a:cxn>
              </a:cxnLst>
              <a:rect l="0" t="0" r="r" b="b"/>
              <a:pathLst>
                <a:path w="143" h="30">
                  <a:moveTo>
                    <a:pt x="0" y="0"/>
                  </a:moveTo>
                  <a:lnTo>
                    <a:pt x="5" y="30"/>
                  </a:lnTo>
                  <a:lnTo>
                    <a:pt x="139" y="30"/>
                  </a:lnTo>
                  <a:lnTo>
                    <a:pt x="143" y="0"/>
                  </a:lnTo>
                  <a:lnTo>
                    <a:pt x="0" y="0"/>
                  </a:lnTo>
                  <a:close/>
                </a:path>
              </a:pathLst>
            </a:custGeom>
            <a:solidFill>
              <a:schemeClr val="accent2">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9" name="Freeform 209"/>
            <p:cNvSpPr/>
            <p:nvPr/>
          </p:nvSpPr>
          <p:spPr bwMode="auto">
            <a:xfrm>
              <a:off x="1482336" y="6185472"/>
              <a:ext cx="362187" cy="246015"/>
            </a:xfrm>
            <a:custGeom>
              <a:avLst/>
              <a:gdLst>
                <a:gd name="T0" fmla="*/ 23 w 50"/>
                <a:gd name="T1" fmla="*/ 34 h 34"/>
                <a:gd name="T2" fmla="*/ 19 w 50"/>
                <a:gd name="T3" fmla="*/ 18 h 34"/>
                <a:gd name="T4" fmla="*/ 0 w 50"/>
                <a:gd name="T5" fmla="*/ 7 h 34"/>
                <a:gd name="T6" fmla="*/ 2 w 50"/>
                <a:gd name="T7" fmla="*/ 2 h 34"/>
                <a:gd name="T8" fmla="*/ 25 w 50"/>
                <a:gd name="T9" fmla="*/ 21 h 34"/>
                <a:gd name="T10" fmla="*/ 49 w 50"/>
                <a:gd name="T11" fmla="*/ 0 h 34"/>
                <a:gd name="T12" fmla="*/ 50 w 50"/>
                <a:gd name="T13" fmla="*/ 4 h 34"/>
                <a:gd name="T14" fmla="*/ 27 w 50"/>
                <a:gd name="T15" fmla="*/ 34 h 34"/>
                <a:gd name="T16" fmla="*/ 23 w 50"/>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4">
                  <a:moveTo>
                    <a:pt x="23" y="34"/>
                  </a:moveTo>
                  <a:cubicBezTo>
                    <a:pt x="23" y="34"/>
                    <a:pt x="23" y="22"/>
                    <a:pt x="19" y="18"/>
                  </a:cubicBezTo>
                  <a:cubicBezTo>
                    <a:pt x="15" y="14"/>
                    <a:pt x="13" y="9"/>
                    <a:pt x="0" y="7"/>
                  </a:cubicBezTo>
                  <a:cubicBezTo>
                    <a:pt x="2" y="2"/>
                    <a:pt x="2" y="2"/>
                    <a:pt x="2" y="2"/>
                  </a:cubicBezTo>
                  <a:cubicBezTo>
                    <a:pt x="2" y="2"/>
                    <a:pt x="20" y="5"/>
                    <a:pt x="25" y="21"/>
                  </a:cubicBezTo>
                  <a:cubicBezTo>
                    <a:pt x="25" y="21"/>
                    <a:pt x="33" y="3"/>
                    <a:pt x="49" y="0"/>
                  </a:cubicBezTo>
                  <a:cubicBezTo>
                    <a:pt x="50" y="4"/>
                    <a:pt x="50" y="4"/>
                    <a:pt x="50" y="4"/>
                  </a:cubicBezTo>
                  <a:cubicBezTo>
                    <a:pt x="50" y="4"/>
                    <a:pt x="27" y="12"/>
                    <a:pt x="27" y="34"/>
                  </a:cubicBezTo>
                  <a:lnTo>
                    <a:pt x="23" y="34"/>
                  </a:lnTo>
                  <a:close/>
                </a:path>
              </a:pathLst>
            </a:custGeom>
            <a:solidFill>
              <a:schemeClr val="accent2">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0" name="Freeform 210"/>
            <p:cNvSpPr/>
            <p:nvPr/>
          </p:nvSpPr>
          <p:spPr bwMode="auto">
            <a:xfrm>
              <a:off x="2100788" y="6113718"/>
              <a:ext cx="471527" cy="310934"/>
            </a:xfrm>
            <a:custGeom>
              <a:avLst/>
              <a:gdLst>
                <a:gd name="T0" fmla="*/ 49 w 65"/>
                <a:gd name="T1" fmla="*/ 0 h 43"/>
                <a:gd name="T2" fmla="*/ 63 w 65"/>
                <a:gd name="T3" fmla="*/ 40 h 43"/>
                <a:gd name="T4" fmla="*/ 3 w 65"/>
                <a:gd name="T5" fmla="*/ 40 h 43"/>
                <a:gd name="T6" fmla="*/ 9 w 65"/>
                <a:gd name="T7" fmla="*/ 0 h 43"/>
                <a:gd name="T8" fmla="*/ 49 w 65"/>
                <a:gd name="T9" fmla="*/ 0 h 43"/>
              </a:gdLst>
              <a:ahLst/>
              <a:cxnLst>
                <a:cxn ang="0">
                  <a:pos x="T0" y="T1"/>
                </a:cxn>
                <a:cxn ang="0">
                  <a:pos x="T2" y="T3"/>
                </a:cxn>
                <a:cxn ang="0">
                  <a:pos x="T4" y="T5"/>
                </a:cxn>
                <a:cxn ang="0">
                  <a:pos x="T6" y="T7"/>
                </a:cxn>
                <a:cxn ang="0">
                  <a:pos x="T8" y="T9"/>
                </a:cxn>
              </a:cxnLst>
              <a:rect l="0" t="0" r="r" b="b"/>
              <a:pathLst>
                <a:path w="65" h="43">
                  <a:moveTo>
                    <a:pt x="49" y="0"/>
                  </a:moveTo>
                  <a:cubicBezTo>
                    <a:pt x="49" y="0"/>
                    <a:pt x="65" y="38"/>
                    <a:pt x="63" y="40"/>
                  </a:cubicBezTo>
                  <a:cubicBezTo>
                    <a:pt x="61" y="43"/>
                    <a:pt x="6" y="43"/>
                    <a:pt x="3" y="40"/>
                  </a:cubicBezTo>
                  <a:cubicBezTo>
                    <a:pt x="0" y="37"/>
                    <a:pt x="9" y="0"/>
                    <a:pt x="9" y="0"/>
                  </a:cubicBezTo>
                  <a:lnTo>
                    <a:pt x="49" y="0"/>
                  </a:ln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1" name="Freeform 211"/>
            <p:cNvSpPr/>
            <p:nvPr/>
          </p:nvSpPr>
          <p:spPr bwMode="auto">
            <a:xfrm>
              <a:off x="2100788" y="6400735"/>
              <a:ext cx="481777" cy="102505"/>
            </a:xfrm>
            <a:custGeom>
              <a:avLst/>
              <a:gdLst>
                <a:gd name="T0" fmla="*/ 141 w 141"/>
                <a:gd name="T1" fmla="*/ 0 h 30"/>
                <a:gd name="T2" fmla="*/ 136 w 141"/>
                <a:gd name="T3" fmla="*/ 30 h 30"/>
                <a:gd name="T4" fmla="*/ 2 w 141"/>
                <a:gd name="T5" fmla="*/ 30 h 30"/>
                <a:gd name="T6" fmla="*/ 0 w 141"/>
                <a:gd name="T7" fmla="*/ 0 h 30"/>
                <a:gd name="T8" fmla="*/ 141 w 141"/>
                <a:gd name="T9" fmla="*/ 0 h 30"/>
              </a:gdLst>
              <a:ahLst/>
              <a:cxnLst>
                <a:cxn ang="0">
                  <a:pos x="T0" y="T1"/>
                </a:cxn>
                <a:cxn ang="0">
                  <a:pos x="T2" y="T3"/>
                </a:cxn>
                <a:cxn ang="0">
                  <a:pos x="T4" y="T5"/>
                </a:cxn>
                <a:cxn ang="0">
                  <a:pos x="T6" y="T7"/>
                </a:cxn>
                <a:cxn ang="0">
                  <a:pos x="T8" y="T9"/>
                </a:cxn>
              </a:cxnLst>
              <a:rect l="0" t="0" r="r" b="b"/>
              <a:pathLst>
                <a:path w="141" h="30">
                  <a:moveTo>
                    <a:pt x="141" y="0"/>
                  </a:moveTo>
                  <a:lnTo>
                    <a:pt x="136" y="30"/>
                  </a:lnTo>
                  <a:lnTo>
                    <a:pt x="2" y="30"/>
                  </a:lnTo>
                  <a:lnTo>
                    <a:pt x="0" y="0"/>
                  </a:lnTo>
                  <a:lnTo>
                    <a:pt x="141" y="0"/>
                  </a:lnTo>
                  <a:close/>
                </a:path>
              </a:pathLst>
            </a:custGeom>
            <a:solidFill>
              <a:schemeClr val="accent2">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2" name="Freeform 212"/>
            <p:cNvSpPr/>
            <p:nvPr/>
          </p:nvSpPr>
          <p:spPr bwMode="auto">
            <a:xfrm>
              <a:off x="2145208" y="6185472"/>
              <a:ext cx="362187" cy="246015"/>
            </a:xfrm>
            <a:custGeom>
              <a:avLst/>
              <a:gdLst>
                <a:gd name="T0" fmla="*/ 27 w 50"/>
                <a:gd name="T1" fmla="*/ 34 h 34"/>
                <a:gd name="T2" fmla="*/ 31 w 50"/>
                <a:gd name="T3" fmla="*/ 18 h 34"/>
                <a:gd name="T4" fmla="*/ 50 w 50"/>
                <a:gd name="T5" fmla="*/ 7 h 34"/>
                <a:gd name="T6" fmla="*/ 48 w 50"/>
                <a:gd name="T7" fmla="*/ 2 h 34"/>
                <a:gd name="T8" fmla="*/ 25 w 50"/>
                <a:gd name="T9" fmla="*/ 21 h 34"/>
                <a:gd name="T10" fmla="*/ 1 w 50"/>
                <a:gd name="T11" fmla="*/ 0 h 34"/>
                <a:gd name="T12" fmla="*/ 0 w 50"/>
                <a:gd name="T13" fmla="*/ 4 h 34"/>
                <a:gd name="T14" fmla="*/ 23 w 50"/>
                <a:gd name="T15" fmla="*/ 34 h 34"/>
                <a:gd name="T16" fmla="*/ 27 w 50"/>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4">
                  <a:moveTo>
                    <a:pt x="27" y="34"/>
                  </a:moveTo>
                  <a:cubicBezTo>
                    <a:pt x="27" y="34"/>
                    <a:pt x="27" y="22"/>
                    <a:pt x="31" y="18"/>
                  </a:cubicBezTo>
                  <a:cubicBezTo>
                    <a:pt x="34" y="14"/>
                    <a:pt x="37" y="9"/>
                    <a:pt x="50" y="7"/>
                  </a:cubicBezTo>
                  <a:cubicBezTo>
                    <a:pt x="48" y="2"/>
                    <a:pt x="48" y="2"/>
                    <a:pt x="48" y="2"/>
                  </a:cubicBezTo>
                  <a:cubicBezTo>
                    <a:pt x="48" y="2"/>
                    <a:pt x="30" y="5"/>
                    <a:pt x="25" y="21"/>
                  </a:cubicBezTo>
                  <a:cubicBezTo>
                    <a:pt x="25" y="21"/>
                    <a:pt x="16" y="3"/>
                    <a:pt x="1" y="0"/>
                  </a:cubicBezTo>
                  <a:cubicBezTo>
                    <a:pt x="0" y="4"/>
                    <a:pt x="0" y="4"/>
                    <a:pt x="0" y="4"/>
                  </a:cubicBezTo>
                  <a:cubicBezTo>
                    <a:pt x="0" y="4"/>
                    <a:pt x="23" y="12"/>
                    <a:pt x="23" y="34"/>
                  </a:cubicBezTo>
                  <a:lnTo>
                    <a:pt x="27" y="34"/>
                  </a:lnTo>
                  <a:close/>
                </a:path>
              </a:pathLst>
            </a:custGeom>
            <a:solidFill>
              <a:schemeClr val="accent2">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3" name="Freeform 213"/>
            <p:cNvSpPr/>
            <p:nvPr/>
          </p:nvSpPr>
          <p:spPr bwMode="auto">
            <a:xfrm>
              <a:off x="1379830" y="2372249"/>
              <a:ext cx="1100229" cy="287017"/>
            </a:xfrm>
            <a:custGeom>
              <a:avLst/>
              <a:gdLst>
                <a:gd name="T0" fmla="*/ 29 w 151"/>
                <a:gd name="T1" fmla="*/ 36 h 40"/>
                <a:gd name="T2" fmla="*/ 13 w 151"/>
                <a:gd name="T3" fmla="*/ 10 h 40"/>
                <a:gd name="T4" fmla="*/ 74 w 151"/>
                <a:gd name="T5" fmla="*/ 1 h 40"/>
                <a:gd name="T6" fmla="*/ 146 w 151"/>
                <a:gd name="T7" fmla="*/ 16 h 40"/>
                <a:gd name="T8" fmla="*/ 124 w 151"/>
                <a:gd name="T9" fmla="*/ 40 h 40"/>
                <a:gd name="T10" fmla="*/ 29 w 151"/>
                <a:gd name="T11" fmla="*/ 36 h 40"/>
              </a:gdLst>
              <a:ahLst/>
              <a:cxnLst>
                <a:cxn ang="0">
                  <a:pos x="T0" y="T1"/>
                </a:cxn>
                <a:cxn ang="0">
                  <a:pos x="T2" y="T3"/>
                </a:cxn>
                <a:cxn ang="0">
                  <a:pos x="T4" y="T5"/>
                </a:cxn>
                <a:cxn ang="0">
                  <a:pos x="T6" y="T7"/>
                </a:cxn>
                <a:cxn ang="0">
                  <a:pos x="T8" y="T9"/>
                </a:cxn>
                <a:cxn ang="0">
                  <a:pos x="T10" y="T11"/>
                </a:cxn>
              </a:cxnLst>
              <a:rect l="0" t="0" r="r" b="b"/>
              <a:pathLst>
                <a:path w="151" h="40">
                  <a:moveTo>
                    <a:pt x="29" y="36"/>
                  </a:moveTo>
                  <a:cubicBezTo>
                    <a:pt x="29" y="36"/>
                    <a:pt x="0" y="19"/>
                    <a:pt x="13" y="10"/>
                  </a:cubicBezTo>
                  <a:cubicBezTo>
                    <a:pt x="27" y="0"/>
                    <a:pt x="53" y="2"/>
                    <a:pt x="74" y="1"/>
                  </a:cubicBezTo>
                  <a:cubicBezTo>
                    <a:pt x="94" y="1"/>
                    <a:pt x="142" y="3"/>
                    <a:pt x="146" y="16"/>
                  </a:cubicBezTo>
                  <a:cubicBezTo>
                    <a:pt x="151" y="29"/>
                    <a:pt x="124" y="40"/>
                    <a:pt x="124" y="40"/>
                  </a:cubicBezTo>
                  <a:lnTo>
                    <a:pt x="29" y="36"/>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4" name="Freeform 215"/>
            <p:cNvSpPr/>
            <p:nvPr/>
          </p:nvSpPr>
          <p:spPr bwMode="auto">
            <a:xfrm>
              <a:off x="1431083" y="4265193"/>
              <a:ext cx="1076312" cy="1906612"/>
            </a:xfrm>
            <a:custGeom>
              <a:avLst/>
              <a:gdLst>
                <a:gd name="T0" fmla="*/ 13 w 315"/>
                <a:gd name="T1" fmla="*/ 6 h 558"/>
                <a:gd name="T2" fmla="*/ 0 w 315"/>
                <a:gd name="T3" fmla="*/ 17 h 558"/>
                <a:gd name="T4" fmla="*/ 11 w 315"/>
                <a:gd name="T5" fmla="*/ 554 h 558"/>
                <a:gd name="T6" fmla="*/ 130 w 315"/>
                <a:gd name="T7" fmla="*/ 558 h 558"/>
                <a:gd name="T8" fmla="*/ 153 w 315"/>
                <a:gd name="T9" fmla="*/ 105 h 558"/>
                <a:gd name="T10" fmla="*/ 173 w 315"/>
                <a:gd name="T11" fmla="*/ 105 h 558"/>
                <a:gd name="T12" fmla="*/ 202 w 315"/>
                <a:gd name="T13" fmla="*/ 558 h 558"/>
                <a:gd name="T14" fmla="*/ 315 w 315"/>
                <a:gd name="T15" fmla="*/ 554 h 558"/>
                <a:gd name="T16" fmla="*/ 311 w 315"/>
                <a:gd name="T17" fmla="*/ 17 h 558"/>
                <a:gd name="T18" fmla="*/ 296 w 315"/>
                <a:gd name="T19" fmla="*/ 0 h 558"/>
                <a:gd name="T20" fmla="*/ 13 w 315"/>
                <a:gd name="T21" fmla="*/ 6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5" h="558">
                  <a:moveTo>
                    <a:pt x="13" y="6"/>
                  </a:moveTo>
                  <a:lnTo>
                    <a:pt x="0" y="17"/>
                  </a:lnTo>
                  <a:lnTo>
                    <a:pt x="11" y="554"/>
                  </a:lnTo>
                  <a:lnTo>
                    <a:pt x="130" y="558"/>
                  </a:lnTo>
                  <a:lnTo>
                    <a:pt x="153" y="105"/>
                  </a:lnTo>
                  <a:lnTo>
                    <a:pt x="173" y="105"/>
                  </a:lnTo>
                  <a:lnTo>
                    <a:pt x="202" y="558"/>
                  </a:lnTo>
                  <a:lnTo>
                    <a:pt x="315" y="554"/>
                  </a:lnTo>
                  <a:lnTo>
                    <a:pt x="311" y="17"/>
                  </a:lnTo>
                  <a:lnTo>
                    <a:pt x="296" y="0"/>
                  </a:lnTo>
                  <a:lnTo>
                    <a:pt x="13" y="6"/>
                  </a:lnTo>
                  <a:close/>
                </a:path>
              </a:pathLst>
            </a:custGeom>
            <a:solidFill>
              <a:srgbClr val="2D2E2F"/>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5" name="Freeform 216"/>
            <p:cNvSpPr/>
            <p:nvPr/>
          </p:nvSpPr>
          <p:spPr bwMode="auto">
            <a:xfrm>
              <a:off x="781879" y="2543092"/>
              <a:ext cx="1769934" cy="1742602"/>
            </a:xfrm>
            <a:custGeom>
              <a:avLst/>
              <a:gdLst>
                <a:gd name="T0" fmla="*/ 243 w 243"/>
                <a:gd name="T1" fmla="*/ 32 h 241"/>
                <a:gd name="T2" fmla="*/ 238 w 243"/>
                <a:gd name="T3" fmla="*/ 10 h 241"/>
                <a:gd name="T4" fmla="*/ 171 w 243"/>
                <a:gd name="T5" fmla="*/ 0 h 241"/>
                <a:gd name="T6" fmla="*/ 90 w 243"/>
                <a:gd name="T7" fmla="*/ 6 h 241"/>
                <a:gd name="T8" fmla="*/ 44 w 243"/>
                <a:gd name="T9" fmla="*/ 44 h 241"/>
                <a:gd name="T10" fmla="*/ 3 w 243"/>
                <a:gd name="T11" fmla="*/ 143 h 241"/>
                <a:gd name="T12" fmla="*/ 61 w 243"/>
                <a:gd name="T13" fmla="*/ 222 h 241"/>
                <a:gd name="T14" fmla="*/ 87 w 243"/>
                <a:gd name="T15" fmla="*/ 189 h 241"/>
                <a:gd name="T16" fmla="*/ 47 w 243"/>
                <a:gd name="T17" fmla="*/ 146 h 241"/>
                <a:gd name="T18" fmla="*/ 86 w 243"/>
                <a:gd name="T19" fmla="*/ 70 h 241"/>
                <a:gd name="T20" fmla="*/ 92 w 243"/>
                <a:gd name="T21" fmla="*/ 106 h 241"/>
                <a:gd name="T22" fmla="*/ 89 w 243"/>
                <a:gd name="T23" fmla="*/ 232 h 241"/>
                <a:gd name="T24" fmla="*/ 235 w 243"/>
                <a:gd name="T25" fmla="*/ 229 h 241"/>
                <a:gd name="T26" fmla="*/ 243 w 243"/>
                <a:gd name="T27" fmla="*/ 221 h 241"/>
                <a:gd name="T28" fmla="*/ 243 w 243"/>
                <a:gd name="T29" fmla="*/ 3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241">
                  <a:moveTo>
                    <a:pt x="243" y="32"/>
                  </a:moveTo>
                  <a:cubicBezTo>
                    <a:pt x="238" y="10"/>
                    <a:pt x="238" y="10"/>
                    <a:pt x="238" y="10"/>
                  </a:cubicBezTo>
                  <a:cubicBezTo>
                    <a:pt x="238" y="10"/>
                    <a:pt x="228" y="0"/>
                    <a:pt x="171" y="0"/>
                  </a:cubicBezTo>
                  <a:cubicBezTo>
                    <a:pt x="112" y="0"/>
                    <a:pt x="90" y="6"/>
                    <a:pt x="90" y="6"/>
                  </a:cubicBezTo>
                  <a:cubicBezTo>
                    <a:pt x="90" y="6"/>
                    <a:pt x="60" y="8"/>
                    <a:pt x="44" y="44"/>
                  </a:cubicBezTo>
                  <a:cubicBezTo>
                    <a:pt x="29" y="81"/>
                    <a:pt x="7" y="129"/>
                    <a:pt x="3" y="143"/>
                  </a:cubicBezTo>
                  <a:cubicBezTo>
                    <a:pt x="0" y="156"/>
                    <a:pt x="3" y="174"/>
                    <a:pt x="61" y="222"/>
                  </a:cubicBezTo>
                  <a:cubicBezTo>
                    <a:pt x="87" y="189"/>
                    <a:pt x="87" y="189"/>
                    <a:pt x="87" y="189"/>
                  </a:cubicBezTo>
                  <a:cubicBezTo>
                    <a:pt x="87" y="189"/>
                    <a:pt x="46" y="156"/>
                    <a:pt x="47" y="146"/>
                  </a:cubicBezTo>
                  <a:cubicBezTo>
                    <a:pt x="48" y="136"/>
                    <a:pt x="83" y="71"/>
                    <a:pt x="86" y="70"/>
                  </a:cubicBezTo>
                  <a:cubicBezTo>
                    <a:pt x="88" y="68"/>
                    <a:pt x="92" y="106"/>
                    <a:pt x="92" y="106"/>
                  </a:cubicBezTo>
                  <a:cubicBezTo>
                    <a:pt x="89" y="232"/>
                    <a:pt x="89" y="232"/>
                    <a:pt x="89" y="232"/>
                  </a:cubicBezTo>
                  <a:cubicBezTo>
                    <a:pt x="89" y="232"/>
                    <a:pt x="201" y="241"/>
                    <a:pt x="235" y="229"/>
                  </a:cubicBezTo>
                  <a:cubicBezTo>
                    <a:pt x="243" y="221"/>
                    <a:pt x="243" y="221"/>
                    <a:pt x="243" y="221"/>
                  </a:cubicBezTo>
                  <a:lnTo>
                    <a:pt x="243" y="32"/>
                  </a:lnTo>
                  <a:close/>
                </a:path>
              </a:pathLst>
            </a:custGeom>
            <a:solidFill>
              <a:schemeClr val="accent2">
                <a:lumMod val="50000"/>
              </a:schemeClr>
            </a:solidFill>
            <a:ln>
              <a:solidFill>
                <a:schemeClr val="accent2">
                  <a:lumMod val="20000"/>
                  <a:lumOff val="80000"/>
                </a:schemeClr>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6" name="Freeform 217"/>
            <p:cNvSpPr/>
            <p:nvPr/>
          </p:nvSpPr>
          <p:spPr bwMode="auto">
            <a:xfrm>
              <a:off x="1509671" y="2543092"/>
              <a:ext cx="905469" cy="263099"/>
            </a:xfrm>
            <a:custGeom>
              <a:avLst/>
              <a:gdLst>
                <a:gd name="T0" fmla="*/ 106 w 124"/>
                <a:gd name="T1" fmla="*/ 23 h 36"/>
                <a:gd name="T2" fmla="*/ 124 w 124"/>
                <a:gd name="T3" fmla="*/ 4 h 36"/>
                <a:gd name="T4" fmla="*/ 71 w 124"/>
                <a:gd name="T5" fmla="*/ 0 h 36"/>
                <a:gd name="T6" fmla="*/ 0 w 124"/>
                <a:gd name="T7" fmla="*/ 4 h 36"/>
                <a:gd name="T8" fmla="*/ 24 w 124"/>
                <a:gd name="T9" fmla="*/ 25 h 36"/>
                <a:gd name="T10" fmla="*/ 48 w 124"/>
                <a:gd name="T11" fmla="*/ 33 h 36"/>
                <a:gd name="T12" fmla="*/ 59 w 124"/>
                <a:gd name="T13" fmla="*/ 33 h 36"/>
                <a:gd name="T14" fmla="*/ 81 w 124"/>
                <a:gd name="T15" fmla="*/ 36 h 36"/>
                <a:gd name="T16" fmla="*/ 96 w 124"/>
                <a:gd name="T17" fmla="*/ 31 h 36"/>
                <a:gd name="T18" fmla="*/ 106 w 124"/>
                <a:gd name="T19"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36">
                  <a:moveTo>
                    <a:pt x="106" y="23"/>
                  </a:moveTo>
                  <a:cubicBezTo>
                    <a:pt x="112" y="17"/>
                    <a:pt x="118" y="11"/>
                    <a:pt x="124" y="4"/>
                  </a:cubicBezTo>
                  <a:cubicBezTo>
                    <a:pt x="114" y="2"/>
                    <a:pt x="98" y="0"/>
                    <a:pt x="71" y="0"/>
                  </a:cubicBezTo>
                  <a:cubicBezTo>
                    <a:pt x="34" y="0"/>
                    <a:pt x="11" y="2"/>
                    <a:pt x="0" y="4"/>
                  </a:cubicBezTo>
                  <a:cubicBezTo>
                    <a:pt x="8" y="10"/>
                    <a:pt x="16" y="18"/>
                    <a:pt x="24" y="25"/>
                  </a:cubicBezTo>
                  <a:cubicBezTo>
                    <a:pt x="31" y="32"/>
                    <a:pt x="37" y="36"/>
                    <a:pt x="48" y="33"/>
                  </a:cubicBezTo>
                  <a:cubicBezTo>
                    <a:pt x="52" y="33"/>
                    <a:pt x="55" y="32"/>
                    <a:pt x="59" y="33"/>
                  </a:cubicBezTo>
                  <a:cubicBezTo>
                    <a:pt x="66" y="34"/>
                    <a:pt x="73" y="36"/>
                    <a:pt x="81" y="36"/>
                  </a:cubicBezTo>
                  <a:cubicBezTo>
                    <a:pt x="87" y="35"/>
                    <a:pt x="91" y="34"/>
                    <a:pt x="96" y="31"/>
                  </a:cubicBezTo>
                  <a:cubicBezTo>
                    <a:pt x="99" y="29"/>
                    <a:pt x="103" y="26"/>
                    <a:pt x="106" y="23"/>
                  </a:cubicBez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7" name="Freeform 219"/>
            <p:cNvSpPr/>
            <p:nvPr/>
          </p:nvSpPr>
          <p:spPr bwMode="auto">
            <a:xfrm>
              <a:off x="1786437" y="2218490"/>
              <a:ext cx="307518" cy="485195"/>
            </a:xfrm>
            <a:custGeom>
              <a:avLst/>
              <a:gdLst>
                <a:gd name="T0" fmla="*/ 2 w 42"/>
                <a:gd name="T1" fmla="*/ 0 h 67"/>
                <a:gd name="T2" fmla="*/ 2 w 42"/>
                <a:gd name="T3" fmla="*/ 45 h 67"/>
                <a:gd name="T4" fmla="*/ 21 w 42"/>
                <a:gd name="T5" fmla="*/ 66 h 67"/>
                <a:gd name="T6" fmla="*/ 40 w 42"/>
                <a:gd name="T7" fmla="*/ 45 h 67"/>
                <a:gd name="T8" fmla="*/ 42 w 42"/>
                <a:gd name="T9" fmla="*/ 2 h 67"/>
                <a:gd name="T10" fmla="*/ 2 w 42"/>
                <a:gd name="T11" fmla="*/ 0 h 67"/>
              </a:gdLst>
              <a:ahLst/>
              <a:cxnLst>
                <a:cxn ang="0">
                  <a:pos x="T0" y="T1"/>
                </a:cxn>
                <a:cxn ang="0">
                  <a:pos x="T2" y="T3"/>
                </a:cxn>
                <a:cxn ang="0">
                  <a:pos x="T4" y="T5"/>
                </a:cxn>
                <a:cxn ang="0">
                  <a:pos x="T6" y="T7"/>
                </a:cxn>
                <a:cxn ang="0">
                  <a:pos x="T8" y="T9"/>
                </a:cxn>
                <a:cxn ang="0">
                  <a:pos x="T10" y="T11"/>
                </a:cxn>
              </a:cxnLst>
              <a:rect l="0" t="0" r="r" b="b"/>
              <a:pathLst>
                <a:path w="42" h="67">
                  <a:moveTo>
                    <a:pt x="2" y="0"/>
                  </a:moveTo>
                  <a:cubicBezTo>
                    <a:pt x="2" y="45"/>
                    <a:pt x="2" y="45"/>
                    <a:pt x="2" y="45"/>
                  </a:cubicBezTo>
                  <a:cubicBezTo>
                    <a:pt x="2" y="45"/>
                    <a:pt x="0" y="67"/>
                    <a:pt x="21" y="66"/>
                  </a:cubicBezTo>
                  <a:cubicBezTo>
                    <a:pt x="41" y="66"/>
                    <a:pt x="40" y="45"/>
                    <a:pt x="40" y="45"/>
                  </a:cubicBezTo>
                  <a:cubicBezTo>
                    <a:pt x="42" y="2"/>
                    <a:pt x="42" y="2"/>
                    <a:pt x="42" y="2"/>
                  </a:cubicBezTo>
                  <a:lnTo>
                    <a:pt x="2" y="0"/>
                  </a:ln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8" name="Freeform 220"/>
            <p:cNvSpPr/>
            <p:nvPr/>
          </p:nvSpPr>
          <p:spPr bwMode="auto">
            <a:xfrm>
              <a:off x="1810354" y="2601179"/>
              <a:ext cx="259682" cy="95673"/>
            </a:xfrm>
            <a:custGeom>
              <a:avLst/>
              <a:gdLst>
                <a:gd name="T0" fmla="*/ 34 w 36"/>
                <a:gd name="T1" fmla="*/ 3 h 13"/>
                <a:gd name="T2" fmla="*/ 19 w 36"/>
                <a:gd name="T3" fmla="*/ 10 h 13"/>
                <a:gd name="T4" fmla="*/ 0 w 36"/>
                <a:gd name="T5" fmla="*/ 1 h 13"/>
                <a:gd name="T6" fmla="*/ 18 w 36"/>
                <a:gd name="T7" fmla="*/ 13 h 13"/>
                <a:gd name="T8" fmla="*/ 36 w 36"/>
                <a:gd name="T9" fmla="*/ 0 h 13"/>
                <a:gd name="T10" fmla="*/ 34 w 36"/>
                <a:gd name="T11" fmla="*/ 3 h 13"/>
              </a:gdLst>
              <a:ahLst/>
              <a:cxnLst>
                <a:cxn ang="0">
                  <a:pos x="T0" y="T1"/>
                </a:cxn>
                <a:cxn ang="0">
                  <a:pos x="T2" y="T3"/>
                </a:cxn>
                <a:cxn ang="0">
                  <a:pos x="T4" y="T5"/>
                </a:cxn>
                <a:cxn ang="0">
                  <a:pos x="T6" y="T7"/>
                </a:cxn>
                <a:cxn ang="0">
                  <a:pos x="T8" y="T9"/>
                </a:cxn>
                <a:cxn ang="0">
                  <a:pos x="T10" y="T11"/>
                </a:cxn>
              </a:cxnLst>
              <a:rect l="0" t="0" r="r" b="b"/>
              <a:pathLst>
                <a:path w="36" h="13">
                  <a:moveTo>
                    <a:pt x="34" y="3"/>
                  </a:moveTo>
                  <a:cubicBezTo>
                    <a:pt x="30" y="7"/>
                    <a:pt x="24" y="10"/>
                    <a:pt x="19" y="10"/>
                  </a:cubicBezTo>
                  <a:cubicBezTo>
                    <a:pt x="11" y="11"/>
                    <a:pt x="4" y="7"/>
                    <a:pt x="0" y="1"/>
                  </a:cubicBezTo>
                  <a:cubicBezTo>
                    <a:pt x="2" y="7"/>
                    <a:pt x="6" y="13"/>
                    <a:pt x="18" y="13"/>
                  </a:cubicBezTo>
                  <a:cubicBezTo>
                    <a:pt x="29" y="13"/>
                    <a:pt x="34" y="6"/>
                    <a:pt x="36" y="0"/>
                  </a:cubicBezTo>
                  <a:cubicBezTo>
                    <a:pt x="35" y="1"/>
                    <a:pt x="34" y="2"/>
                    <a:pt x="34" y="3"/>
                  </a:cubicBez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9" name="Freeform 221"/>
            <p:cNvSpPr/>
            <p:nvPr/>
          </p:nvSpPr>
          <p:spPr bwMode="auto">
            <a:xfrm>
              <a:off x="1803520" y="2218490"/>
              <a:ext cx="290433" cy="116174"/>
            </a:xfrm>
            <a:custGeom>
              <a:avLst/>
              <a:gdLst>
                <a:gd name="T0" fmla="*/ 39 w 40"/>
                <a:gd name="T1" fmla="*/ 13 h 16"/>
                <a:gd name="T2" fmla="*/ 40 w 40"/>
                <a:gd name="T3" fmla="*/ 2 h 16"/>
                <a:gd name="T4" fmla="*/ 0 w 40"/>
                <a:gd name="T5" fmla="*/ 0 h 16"/>
                <a:gd name="T6" fmla="*/ 0 w 40"/>
                <a:gd name="T7" fmla="*/ 9 h 16"/>
                <a:gd name="T8" fmla="*/ 39 w 40"/>
                <a:gd name="T9" fmla="*/ 13 h 16"/>
              </a:gdLst>
              <a:ahLst/>
              <a:cxnLst>
                <a:cxn ang="0">
                  <a:pos x="T0" y="T1"/>
                </a:cxn>
                <a:cxn ang="0">
                  <a:pos x="T2" y="T3"/>
                </a:cxn>
                <a:cxn ang="0">
                  <a:pos x="T4" y="T5"/>
                </a:cxn>
                <a:cxn ang="0">
                  <a:pos x="T6" y="T7"/>
                </a:cxn>
                <a:cxn ang="0">
                  <a:pos x="T8" y="T9"/>
                </a:cxn>
              </a:cxnLst>
              <a:rect l="0" t="0" r="r" b="b"/>
              <a:pathLst>
                <a:path w="40" h="16">
                  <a:moveTo>
                    <a:pt x="39" y="13"/>
                  </a:moveTo>
                  <a:cubicBezTo>
                    <a:pt x="40" y="2"/>
                    <a:pt x="40" y="2"/>
                    <a:pt x="40" y="2"/>
                  </a:cubicBezTo>
                  <a:cubicBezTo>
                    <a:pt x="0" y="0"/>
                    <a:pt x="0" y="0"/>
                    <a:pt x="0" y="0"/>
                  </a:cubicBezTo>
                  <a:cubicBezTo>
                    <a:pt x="0" y="9"/>
                    <a:pt x="0" y="9"/>
                    <a:pt x="0" y="9"/>
                  </a:cubicBezTo>
                  <a:cubicBezTo>
                    <a:pt x="15" y="16"/>
                    <a:pt x="26" y="15"/>
                    <a:pt x="39" y="13"/>
                  </a:cubicBez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0" name="Rectangle 222"/>
            <p:cNvSpPr>
              <a:spLocks noChangeArrowheads="1"/>
            </p:cNvSpPr>
            <p:nvPr/>
          </p:nvSpPr>
          <p:spPr bwMode="auto">
            <a:xfrm>
              <a:off x="1431083" y="4200272"/>
              <a:ext cx="1062645" cy="123007"/>
            </a:xfrm>
            <a:prstGeom prst="rect">
              <a:avLst/>
            </a:prstGeom>
            <a:solidFill>
              <a:srgbClr val="3D342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1" name="Freeform 223"/>
            <p:cNvSpPr/>
            <p:nvPr/>
          </p:nvSpPr>
          <p:spPr bwMode="auto">
            <a:xfrm>
              <a:off x="1232905" y="3916673"/>
              <a:ext cx="396356" cy="413441"/>
            </a:xfrm>
            <a:custGeom>
              <a:avLst/>
              <a:gdLst>
                <a:gd name="T0" fmla="*/ 24 w 54"/>
                <a:gd name="T1" fmla="*/ 0 h 57"/>
                <a:gd name="T2" fmla="*/ 27 w 54"/>
                <a:gd name="T3" fmla="*/ 3 h 57"/>
                <a:gd name="T4" fmla="*/ 44 w 54"/>
                <a:gd name="T5" fmla="*/ 19 h 57"/>
                <a:gd name="T6" fmla="*/ 45 w 54"/>
                <a:gd name="T7" fmla="*/ 42 h 57"/>
                <a:gd name="T8" fmla="*/ 19 w 54"/>
                <a:gd name="T9" fmla="*/ 47 h 57"/>
                <a:gd name="T10" fmla="*/ 0 w 54"/>
                <a:gd name="T11" fmla="*/ 32 h 57"/>
                <a:gd name="T12" fmla="*/ 24 w 5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54" h="57">
                  <a:moveTo>
                    <a:pt x="24" y="0"/>
                  </a:moveTo>
                  <a:cubicBezTo>
                    <a:pt x="27" y="3"/>
                    <a:pt x="27" y="3"/>
                    <a:pt x="27" y="3"/>
                  </a:cubicBezTo>
                  <a:cubicBezTo>
                    <a:pt x="44" y="19"/>
                    <a:pt x="44" y="19"/>
                    <a:pt x="44" y="19"/>
                  </a:cubicBezTo>
                  <a:cubicBezTo>
                    <a:pt x="44" y="19"/>
                    <a:pt x="54" y="30"/>
                    <a:pt x="45" y="42"/>
                  </a:cubicBezTo>
                  <a:cubicBezTo>
                    <a:pt x="33" y="57"/>
                    <a:pt x="19" y="47"/>
                    <a:pt x="19" y="47"/>
                  </a:cubicBezTo>
                  <a:cubicBezTo>
                    <a:pt x="0" y="32"/>
                    <a:pt x="0" y="32"/>
                    <a:pt x="0" y="32"/>
                  </a:cubicBezTo>
                  <a:lnTo>
                    <a:pt x="24" y="0"/>
                  </a:ln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2" name="Freeform 225"/>
            <p:cNvSpPr/>
            <p:nvPr/>
          </p:nvSpPr>
          <p:spPr bwMode="auto">
            <a:xfrm>
              <a:off x="1817189" y="4589795"/>
              <a:ext cx="328019" cy="51253"/>
            </a:xfrm>
            <a:custGeom>
              <a:avLst/>
              <a:gdLst>
                <a:gd name="T0" fmla="*/ 27 w 45"/>
                <a:gd name="T1" fmla="*/ 7 h 7"/>
                <a:gd name="T2" fmla="*/ 23 w 45"/>
                <a:gd name="T3" fmla="*/ 7 h 7"/>
                <a:gd name="T4" fmla="*/ 19 w 45"/>
                <a:gd name="T5" fmla="*/ 7 h 7"/>
                <a:gd name="T6" fmla="*/ 1 w 45"/>
                <a:gd name="T7" fmla="*/ 4 h 7"/>
                <a:gd name="T8" fmla="*/ 0 w 45"/>
                <a:gd name="T9" fmla="*/ 2 h 7"/>
                <a:gd name="T10" fmla="*/ 2 w 45"/>
                <a:gd name="T11" fmla="*/ 1 h 7"/>
                <a:gd name="T12" fmla="*/ 19 w 45"/>
                <a:gd name="T13" fmla="*/ 3 h 7"/>
                <a:gd name="T14" fmla="*/ 23 w 45"/>
                <a:gd name="T15" fmla="*/ 3 h 7"/>
                <a:gd name="T16" fmla="*/ 41 w 45"/>
                <a:gd name="T17" fmla="*/ 1 h 7"/>
                <a:gd name="T18" fmla="*/ 44 w 45"/>
                <a:gd name="T19" fmla="*/ 2 h 7"/>
                <a:gd name="T20" fmla="*/ 43 w 45"/>
                <a:gd name="T21" fmla="*/ 4 h 7"/>
                <a:gd name="T22" fmla="*/ 27 w 45"/>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
                  <a:moveTo>
                    <a:pt x="27" y="7"/>
                  </a:moveTo>
                  <a:cubicBezTo>
                    <a:pt x="26" y="7"/>
                    <a:pt x="24" y="7"/>
                    <a:pt x="23" y="7"/>
                  </a:cubicBezTo>
                  <a:cubicBezTo>
                    <a:pt x="19" y="7"/>
                    <a:pt x="19" y="7"/>
                    <a:pt x="19" y="7"/>
                  </a:cubicBezTo>
                  <a:cubicBezTo>
                    <a:pt x="9" y="7"/>
                    <a:pt x="2" y="5"/>
                    <a:pt x="1" y="4"/>
                  </a:cubicBezTo>
                  <a:cubicBezTo>
                    <a:pt x="0" y="4"/>
                    <a:pt x="0" y="3"/>
                    <a:pt x="0" y="2"/>
                  </a:cubicBezTo>
                  <a:cubicBezTo>
                    <a:pt x="0" y="1"/>
                    <a:pt x="1" y="0"/>
                    <a:pt x="2" y="1"/>
                  </a:cubicBezTo>
                  <a:cubicBezTo>
                    <a:pt x="3" y="1"/>
                    <a:pt x="9" y="3"/>
                    <a:pt x="19" y="3"/>
                  </a:cubicBezTo>
                  <a:cubicBezTo>
                    <a:pt x="23" y="3"/>
                    <a:pt x="23" y="3"/>
                    <a:pt x="23" y="3"/>
                  </a:cubicBezTo>
                  <a:cubicBezTo>
                    <a:pt x="31" y="3"/>
                    <a:pt x="38" y="3"/>
                    <a:pt x="41" y="1"/>
                  </a:cubicBezTo>
                  <a:cubicBezTo>
                    <a:pt x="42" y="0"/>
                    <a:pt x="44" y="1"/>
                    <a:pt x="44" y="2"/>
                  </a:cubicBezTo>
                  <a:cubicBezTo>
                    <a:pt x="45" y="3"/>
                    <a:pt x="44" y="4"/>
                    <a:pt x="43" y="4"/>
                  </a:cubicBezTo>
                  <a:cubicBezTo>
                    <a:pt x="39" y="6"/>
                    <a:pt x="33" y="7"/>
                    <a:pt x="27" y="7"/>
                  </a:cubicBezTo>
                  <a:close/>
                </a:path>
              </a:pathLst>
            </a:custGeom>
            <a:solidFill>
              <a:srgbClr val="332C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3" name="Rectangle 226"/>
            <p:cNvSpPr>
              <a:spLocks noChangeArrowheads="1"/>
            </p:cNvSpPr>
            <p:nvPr/>
          </p:nvSpPr>
          <p:spPr bwMode="auto">
            <a:xfrm rot="16200000">
              <a:off x="2127038" y="3016949"/>
              <a:ext cx="309691" cy="266514"/>
            </a:xfrm>
            <a:prstGeom prst="roundRect">
              <a:avLst/>
            </a:pr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4" name="Freeform 230"/>
            <p:cNvSpPr/>
            <p:nvPr/>
          </p:nvSpPr>
          <p:spPr bwMode="auto">
            <a:xfrm>
              <a:off x="1161151" y="277710"/>
              <a:ext cx="1718681" cy="1400916"/>
            </a:xfrm>
            <a:custGeom>
              <a:avLst/>
              <a:gdLst>
                <a:gd name="T0" fmla="*/ 11 w 236"/>
                <a:gd name="T1" fmla="*/ 187 h 194"/>
                <a:gd name="T2" fmla="*/ 11 w 236"/>
                <a:gd name="T3" fmla="*/ 36 h 194"/>
                <a:gd name="T4" fmla="*/ 23 w 236"/>
                <a:gd name="T5" fmla="*/ 58 h 194"/>
                <a:gd name="T6" fmla="*/ 74 w 236"/>
                <a:gd name="T7" fmla="*/ 10 h 194"/>
                <a:gd name="T8" fmla="*/ 64 w 236"/>
                <a:gd name="T9" fmla="*/ 37 h 194"/>
                <a:gd name="T10" fmla="*/ 148 w 236"/>
                <a:gd name="T11" fmla="*/ 5 h 194"/>
                <a:gd name="T12" fmla="*/ 123 w 236"/>
                <a:gd name="T13" fmla="*/ 26 h 194"/>
                <a:gd name="T14" fmla="*/ 208 w 236"/>
                <a:gd name="T15" fmla="*/ 40 h 194"/>
                <a:gd name="T16" fmla="*/ 170 w 236"/>
                <a:gd name="T17" fmla="*/ 44 h 194"/>
                <a:gd name="T18" fmla="*/ 236 w 236"/>
                <a:gd name="T19" fmla="*/ 92 h 194"/>
                <a:gd name="T20" fmla="*/ 200 w 236"/>
                <a:gd name="T21" fmla="*/ 78 h 194"/>
                <a:gd name="T22" fmla="*/ 236 w 236"/>
                <a:gd name="T23" fmla="*/ 126 h 194"/>
                <a:gd name="T24" fmla="*/ 207 w 236"/>
                <a:gd name="T25" fmla="*/ 110 h 194"/>
                <a:gd name="T26" fmla="*/ 207 w 236"/>
                <a:gd name="T27" fmla="*/ 194 h 194"/>
                <a:gd name="T28" fmla="*/ 11 w 236"/>
                <a:gd name="T29" fmla="*/ 18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94">
                  <a:moveTo>
                    <a:pt x="11" y="187"/>
                  </a:moveTo>
                  <a:cubicBezTo>
                    <a:pt x="11" y="187"/>
                    <a:pt x="0" y="101"/>
                    <a:pt x="11" y="36"/>
                  </a:cubicBezTo>
                  <a:cubicBezTo>
                    <a:pt x="23" y="58"/>
                    <a:pt x="23" y="58"/>
                    <a:pt x="23" y="58"/>
                  </a:cubicBezTo>
                  <a:cubicBezTo>
                    <a:pt x="23" y="58"/>
                    <a:pt x="24" y="30"/>
                    <a:pt x="74" y="10"/>
                  </a:cubicBezTo>
                  <a:cubicBezTo>
                    <a:pt x="64" y="37"/>
                    <a:pt x="64" y="37"/>
                    <a:pt x="64" y="37"/>
                  </a:cubicBezTo>
                  <a:cubicBezTo>
                    <a:pt x="64" y="37"/>
                    <a:pt x="97" y="0"/>
                    <a:pt x="148" y="5"/>
                  </a:cubicBezTo>
                  <a:cubicBezTo>
                    <a:pt x="123" y="26"/>
                    <a:pt x="123" y="26"/>
                    <a:pt x="123" y="26"/>
                  </a:cubicBezTo>
                  <a:cubicBezTo>
                    <a:pt x="123" y="26"/>
                    <a:pt x="174" y="13"/>
                    <a:pt x="208" y="40"/>
                  </a:cubicBezTo>
                  <a:cubicBezTo>
                    <a:pt x="170" y="44"/>
                    <a:pt x="170" y="44"/>
                    <a:pt x="170" y="44"/>
                  </a:cubicBezTo>
                  <a:cubicBezTo>
                    <a:pt x="170" y="44"/>
                    <a:pt x="208" y="38"/>
                    <a:pt x="236" y="92"/>
                  </a:cubicBezTo>
                  <a:cubicBezTo>
                    <a:pt x="200" y="78"/>
                    <a:pt x="200" y="78"/>
                    <a:pt x="200" y="78"/>
                  </a:cubicBezTo>
                  <a:cubicBezTo>
                    <a:pt x="200" y="78"/>
                    <a:pt x="231" y="93"/>
                    <a:pt x="236" y="126"/>
                  </a:cubicBezTo>
                  <a:cubicBezTo>
                    <a:pt x="236" y="126"/>
                    <a:pt x="222" y="111"/>
                    <a:pt x="207" y="110"/>
                  </a:cubicBezTo>
                  <a:cubicBezTo>
                    <a:pt x="207" y="194"/>
                    <a:pt x="207" y="194"/>
                    <a:pt x="207" y="194"/>
                  </a:cubicBezTo>
                  <a:lnTo>
                    <a:pt x="11" y="187"/>
                  </a:lnTo>
                  <a:close/>
                </a:path>
              </a:pathLst>
            </a:custGeom>
            <a:solidFill>
              <a:srgbClr val="606060"/>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5" name="Freeform 231"/>
            <p:cNvSpPr/>
            <p:nvPr/>
          </p:nvSpPr>
          <p:spPr bwMode="auto">
            <a:xfrm>
              <a:off x="1308076" y="1094342"/>
              <a:ext cx="1274490" cy="1271074"/>
            </a:xfrm>
            <a:custGeom>
              <a:avLst/>
              <a:gdLst>
                <a:gd name="T0" fmla="*/ 11 w 175"/>
                <a:gd name="T1" fmla="*/ 31 h 176"/>
                <a:gd name="T2" fmla="*/ 36 w 175"/>
                <a:gd name="T3" fmla="*/ 148 h 176"/>
                <a:gd name="T4" fmla="*/ 151 w 175"/>
                <a:gd name="T5" fmla="*/ 140 h 176"/>
                <a:gd name="T6" fmla="*/ 172 w 175"/>
                <a:gd name="T7" fmla="*/ 28 h 176"/>
                <a:gd name="T8" fmla="*/ 135 w 175"/>
                <a:gd name="T9" fmla="*/ 3 h 176"/>
                <a:gd name="T10" fmla="*/ 93 w 175"/>
                <a:gd name="T11" fmla="*/ 27 h 176"/>
                <a:gd name="T12" fmla="*/ 54 w 175"/>
                <a:gd name="T13" fmla="*/ 1 h 176"/>
                <a:gd name="T14" fmla="*/ 11 w 175"/>
                <a:gd name="T15" fmla="*/ 31 h 1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176">
                  <a:moveTo>
                    <a:pt x="11" y="31"/>
                  </a:moveTo>
                  <a:cubicBezTo>
                    <a:pt x="11" y="31"/>
                    <a:pt x="0" y="123"/>
                    <a:pt x="36" y="148"/>
                  </a:cubicBezTo>
                  <a:cubicBezTo>
                    <a:pt x="71" y="174"/>
                    <a:pt x="127" y="176"/>
                    <a:pt x="151" y="140"/>
                  </a:cubicBezTo>
                  <a:cubicBezTo>
                    <a:pt x="175" y="105"/>
                    <a:pt x="172" y="28"/>
                    <a:pt x="172" y="28"/>
                  </a:cubicBezTo>
                  <a:cubicBezTo>
                    <a:pt x="172" y="28"/>
                    <a:pt x="172" y="1"/>
                    <a:pt x="135" y="3"/>
                  </a:cubicBezTo>
                  <a:cubicBezTo>
                    <a:pt x="104" y="5"/>
                    <a:pt x="93" y="27"/>
                    <a:pt x="93" y="27"/>
                  </a:cubicBezTo>
                  <a:cubicBezTo>
                    <a:pt x="93" y="27"/>
                    <a:pt x="82" y="0"/>
                    <a:pt x="54" y="1"/>
                  </a:cubicBezTo>
                  <a:cubicBezTo>
                    <a:pt x="26" y="1"/>
                    <a:pt x="12" y="18"/>
                    <a:pt x="11" y="31"/>
                  </a:cubicBezTo>
                  <a:close/>
                </a:path>
              </a:pathLst>
            </a:cu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6" name="Oval 232"/>
            <p:cNvSpPr>
              <a:spLocks noChangeArrowheads="1"/>
            </p:cNvSpPr>
            <p:nvPr/>
          </p:nvSpPr>
          <p:spPr bwMode="auto">
            <a:xfrm>
              <a:off x="1167985" y="1524866"/>
              <a:ext cx="307518" cy="304101"/>
            </a:xfrm>
            <a:prstGeom prst="ellipse">
              <a:avLst/>
            </a:pr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7" name="Oval 233"/>
            <p:cNvSpPr>
              <a:spLocks noChangeArrowheads="1"/>
            </p:cNvSpPr>
            <p:nvPr/>
          </p:nvSpPr>
          <p:spPr bwMode="auto">
            <a:xfrm>
              <a:off x="2442474" y="1524866"/>
              <a:ext cx="307518" cy="304101"/>
            </a:xfrm>
            <a:prstGeom prst="ellipse">
              <a:avLst/>
            </a:prstGeom>
            <a:solidFill>
              <a:srgbClr val="FFCC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8" name="Freeform 234"/>
            <p:cNvSpPr/>
            <p:nvPr/>
          </p:nvSpPr>
          <p:spPr bwMode="auto">
            <a:xfrm>
              <a:off x="1861607" y="1524866"/>
              <a:ext cx="208429" cy="259681"/>
            </a:xfrm>
            <a:custGeom>
              <a:avLst/>
              <a:gdLst>
                <a:gd name="T0" fmla="*/ 25 w 61"/>
                <a:gd name="T1" fmla="*/ 0 h 76"/>
                <a:gd name="T2" fmla="*/ 0 w 61"/>
                <a:gd name="T3" fmla="*/ 76 h 76"/>
                <a:gd name="T4" fmla="*/ 61 w 61"/>
                <a:gd name="T5" fmla="*/ 76 h 76"/>
                <a:gd name="T6" fmla="*/ 25 w 61"/>
                <a:gd name="T7" fmla="*/ 0 h 76"/>
              </a:gdLst>
              <a:ahLst/>
              <a:cxnLst>
                <a:cxn ang="0">
                  <a:pos x="T0" y="T1"/>
                </a:cxn>
                <a:cxn ang="0">
                  <a:pos x="T2" y="T3"/>
                </a:cxn>
                <a:cxn ang="0">
                  <a:pos x="T4" y="T5"/>
                </a:cxn>
                <a:cxn ang="0">
                  <a:pos x="T6" y="T7"/>
                </a:cxn>
              </a:cxnLst>
              <a:rect l="0" t="0" r="r" b="b"/>
              <a:pathLst>
                <a:path w="61" h="76">
                  <a:moveTo>
                    <a:pt x="25" y="0"/>
                  </a:moveTo>
                  <a:lnTo>
                    <a:pt x="0" y="76"/>
                  </a:lnTo>
                  <a:lnTo>
                    <a:pt x="61" y="76"/>
                  </a:lnTo>
                  <a:lnTo>
                    <a:pt x="25" y="0"/>
                  </a:ln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9" name="Oval 235"/>
            <p:cNvSpPr>
              <a:spLocks noChangeArrowheads="1"/>
            </p:cNvSpPr>
            <p:nvPr/>
          </p:nvSpPr>
          <p:spPr bwMode="auto">
            <a:xfrm>
              <a:off x="1578008" y="1425777"/>
              <a:ext cx="174259" cy="174261"/>
            </a:xfrm>
            <a:prstGeom prst="ellipse">
              <a:avLst/>
            </a:prstGeom>
            <a:solidFill>
              <a:srgbClr val="2D2A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0" name="Oval 236"/>
            <p:cNvSpPr>
              <a:spLocks noChangeArrowheads="1"/>
            </p:cNvSpPr>
            <p:nvPr/>
          </p:nvSpPr>
          <p:spPr bwMode="auto">
            <a:xfrm>
              <a:off x="2158875" y="1425777"/>
              <a:ext cx="181094" cy="174261"/>
            </a:xfrm>
            <a:prstGeom prst="ellipse">
              <a:avLst/>
            </a:prstGeom>
            <a:solidFill>
              <a:srgbClr val="2D2A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1" name="Freeform 237"/>
            <p:cNvSpPr/>
            <p:nvPr/>
          </p:nvSpPr>
          <p:spPr bwMode="auto">
            <a:xfrm rot="1084292">
              <a:off x="1727088" y="1994374"/>
              <a:ext cx="469078" cy="170189"/>
            </a:xfrm>
            <a:custGeom>
              <a:avLst/>
              <a:gdLst>
                <a:gd name="T0" fmla="*/ 16 w 78"/>
                <a:gd name="T1" fmla="*/ 17 h 18"/>
                <a:gd name="T2" fmla="*/ 1 w 78"/>
                <a:gd name="T3" fmla="*/ 16 h 18"/>
                <a:gd name="T4" fmla="*/ 0 w 78"/>
                <a:gd name="T5" fmla="*/ 14 h 18"/>
                <a:gd name="T6" fmla="*/ 2 w 78"/>
                <a:gd name="T7" fmla="*/ 12 h 18"/>
                <a:gd name="T8" fmla="*/ 76 w 78"/>
                <a:gd name="T9" fmla="*/ 0 h 18"/>
                <a:gd name="T10" fmla="*/ 78 w 78"/>
                <a:gd name="T11" fmla="*/ 1 h 18"/>
                <a:gd name="T12" fmla="*/ 77 w 78"/>
                <a:gd name="T13" fmla="*/ 3 h 18"/>
                <a:gd name="T14" fmla="*/ 16 w 78"/>
                <a:gd name="T15" fmla="*/ 17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8">
                  <a:moveTo>
                    <a:pt x="16" y="17"/>
                  </a:moveTo>
                  <a:cubicBezTo>
                    <a:pt x="7" y="17"/>
                    <a:pt x="1" y="16"/>
                    <a:pt x="1" y="16"/>
                  </a:cubicBezTo>
                  <a:cubicBezTo>
                    <a:pt x="0" y="16"/>
                    <a:pt x="0" y="15"/>
                    <a:pt x="0" y="14"/>
                  </a:cubicBezTo>
                  <a:cubicBezTo>
                    <a:pt x="0" y="13"/>
                    <a:pt x="1" y="12"/>
                    <a:pt x="2" y="12"/>
                  </a:cubicBezTo>
                  <a:cubicBezTo>
                    <a:pt x="2" y="12"/>
                    <a:pt x="39" y="18"/>
                    <a:pt x="76" y="0"/>
                  </a:cubicBezTo>
                  <a:cubicBezTo>
                    <a:pt x="77" y="0"/>
                    <a:pt x="78" y="0"/>
                    <a:pt x="78" y="1"/>
                  </a:cubicBezTo>
                  <a:cubicBezTo>
                    <a:pt x="78" y="2"/>
                    <a:pt x="78" y="3"/>
                    <a:pt x="77" y="3"/>
                  </a:cubicBezTo>
                  <a:cubicBezTo>
                    <a:pt x="54" y="15"/>
                    <a:pt x="30" y="17"/>
                    <a:pt x="16" y="17"/>
                  </a:cubicBezTo>
                  <a:close/>
                </a:path>
              </a:pathLst>
            </a:custGeom>
            <a:solidFill>
              <a:srgbClr val="302C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2" name="Freeform 238"/>
            <p:cNvSpPr/>
            <p:nvPr/>
          </p:nvSpPr>
          <p:spPr bwMode="auto">
            <a:xfrm>
              <a:off x="1468669" y="1289102"/>
              <a:ext cx="259682" cy="136675"/>
            </a:xfrm>
            <a:custGeom>
              <a:avLst/>
              <a:gdLst>
                <a:gd name="T0" fmla="*/ 3 w 36"/>
                <a:gd name="T1" fmla="*/ 19 h 19"/>
                <a:gd name="T2" fmla="*/ 1 w 36"/>
                <a:gd name="T3" fmla="*/ 18 h 19"/>
                <a:gd name="T4" fmla="*/ 2 w 36"/>
                <a:gd name="T5" fmla="*/ 15 h 19"/>
                <a:gd name="T6" fmla="*/ 32 w 36"/>
                <a:gd name="T7" fmla="*/ 0 h 19"/>
                <a:gd name="T8" fmla="*/ 35 w 36"/>
                <a:gd name="T9" fmla="*/ 1 h 19"/>
                <a:gd name="T10" fmla="*/ 34 w 36"/>
                <a:gd name="T11" fmla="*/ 4 h 19"/>
                <a:gd name="T12" fmla="*/ 4 w 36"/>
                <a:gd name="T13" fmla="*/ 19 h 19"/>
                <a:gd name="T14" fmla="*/ 3 w 36"/>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 y="19"/>
                  </a:moveTo>
                  <a:cubicBezTo>
                    <a:pt x="2" y="19"/>
                    <a:pt x="1" y="19"/>
                    <a:pt x="1" y="18"/>
                  </a:cubicBezTo>
                  <a:cubicBezTo>
                    <a:pt x="0" y="17"/>
                    <a:pt x="1" y="16"/>
                    <a:pt x="2" y="15"/>
                  </a:cubicBezTo>
                  <a:cubicBezTo>
                    <a:pt x="32" y="0"/>
                    <a:pt x="32" y="0"/>
                    <a:pt x="32" y="0"/>
                  </a:cubicBezTo>
                  <a:cubicBezTo>
                    <a:pt x="33" y="0"/>
                    <a:pt x="35" y="0"/>
                    <a:pt x="35" y="1"/>
                  </a:cubicBezTo>
                  <a:cubicBezTo>
                    <a:pt x="36" y="2"/>
                    <a:pt x="35" y="4"/>
                    <a:pt x="34" y="4"/>
                  </a:cubicBezTo>
                  <a:cubicBezTo>
                    <a:pt x="4" y="19"/>
                    <a:pt x="4" y="19"/>
                    <a:pt x="4" y="19"/>
                  </a:cubicBezTo>
                  <a:cubicBezTo>
                    <a:pt x="3" y="19"/>
                    <a:pt x="3" y="19"/>
                    <a:pt x="3" y="19"/>
                  </a:cubicBezTo>
                  <a:close/>
                </a:path>
              </a:pathLst>
            </a:custGeom>
            <a:solidFill>
              <a:srgbClr val="302C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73" name="Freeform 239"/>
            <p:cNvSpPr/>
            <p:nvPr/>
          </p:nvSpPr>
          <p:spPr bwMode="auto">
            <a:xfrm>
              <a:off x="2189626" y="1289102"/>
              <a:ext cx="259682" cy="136675"/>
            </a:xfrm>
            <a:custGeom>
              <a:avLst/>
              <a:gdLst>
                <a:gd name="T0" fmla="*/ 33 w 36"/>
                <a:gd name="T1" fmla="*/ 19 h 19"/>
                <a:gd name="T2" fmla="*/ 35 w 36"/>
                <a:gd name="T3" fmla="*/ 18 h 19"/>
                <a:gd name="T4" fmla="*/ 34 w 36"/>
                <a:gd name="T5" fmla="*/ 15 h 19"/>
                <a:gd name="T6" fmla="*/ 4 w 36"/>
                <a:gd name="T7" fmla="*/ 0 h 19"/>
                <a:gd name="T8" fmla="*/ 1 w 36"/>
                <a:gd name="T9" fmla="*/ 1 h 19"/>
                <a:gd name="T10" fmla="*/ 2 w 36"/>
                <a:gd name="T11" fmla="*/ 4 h 19"/>
                <a:gd name="T12" fmla="*/ 32 w 36"/>
                <a:gd name="T13" fmla="*/ 19 h 19"/>
                <a:gd name="T14" fmla="*/ 33 w 36"/>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3" y="19"/>
                  </a:moveTo>
                  <a:cubicBezTo>
                    <a:pt x="34" y="19"/>
                    <a:pt x="35" y="19"/>
                    <a:pt x="35" y="18"/>
                  </a:cubicBezTo>
                  <a:cubicBezTo>
                    <a:pt x="36" y="17"/>
                    <a:pt x="35" y="16"/>
                    <a:pt x="34" y="15"/>
                  </a:cubicBezTo>
                  <a:cubicBezTo>
                    <a:pt x="4" y="0"/>
                    <a:pt x="4" y="0"/>
                    <a:pt x="4" y="0"/>
                  </a:cubicBezTo>
                  <a:cubicBezTo>
                    <a:pt x="3" y="0"/>
                    <a:pt x="1" y="0"/>
                    <a:pt x="1" y="1"/>
                  </a:cubicBezTo>
                  <a:cubicBezTo>
                    <a:pt x="0" y="2"/>
                    <a:pt x="1" y="4"/>
                    <a:pt x="2" y="4"/>
                  </a:cubicBezTo>
                  <a:cubicBezTo>
                    <a:pt x="32" y="19"/>
                    <a:pt x="32" y="19"/>
                    <a:pt x="32" y="19"/>
                  </a:cubicBezTo>
                  <a:cubicBezTo>
                    <a:pt x="33" y="19"/>
                    <a:pt x="33" y="19"/>
                    <a:pt x="33" y="19"/>
                  </a:cubicBezTo>
                  <a:close/>
                </a:path>
              </a:pathLst>
            </a:custGeom>
            <a:solidFill>
              <a:srgbClr val="302C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 name="Date Placeholder 3"/>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C9E60F58-3108-4415-857A-6D0360DF626E}" type="datetimeFigureOut">
              <a:rPr lang="zh-CN" altLang="en-US" smtClean="0"/>
              <a:t>2020/8/18</a:t>
            </a:fld>
            <a:endParaRPr lang="zh-CN" altLang="en-US"/>
          </a:p>
        </p:txBody>
      </p:sp>
      <p:sp>
        <p:nvSpPr>
          <p:cNvPr id="5" name="Footer Placeholder 4"/>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6" name="Slide Number Placeholder 5"/>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4AE85CE2-CEAD-46BB-861E-7D62265DC969}" type="slidenum">
              <a:rPr lang="zh-CN" altLang="en-US" smtClean="0"/>
              <a:t>‹#›</a:t>
            </a:fld>
            <a:endParaRPr lang="zh-CN" altLang="en-US"/>
          </a:p>
        </p:txBody>
      </p:sp>
      <p:sp>
        <p:nvSpPr>
          <p:cNvPr id="3" name="Subtitle 2"/>
          <p:cNvSpPr>
            <a:spLocks noGrp="1"/>
          </p:cNvSpPr>
          <p:nvPr>
            <p:ph type="subTitle" idx="1"/>
          </p:nvPr>
        </p:nvSpPr>
        <p:spPr>
          <a:xfrm>
            <a:off x="4104752" y="3192715"/>
            <a:ext cx="4239566" cy="423361"/>
          </a:xfrm>
          <a:prstGeom prst="roundRect">
            <a:avLst>
              <a:gd name="adj" fmla="val 50000"/>
            </a:avLst>
          </a:prstGeom>
          <a:noFill/>
        </p:spPr>
        <p:txBody>
          <a:bodyPr anchor="ctr">
            <a:normAutofit/>
          </a:bodyPr>
          <a:lstStyle>
            <a:lvl1pPr marL="0" indent="0" algn="ctr">
              <a:buNone/>
              <a:defRPr sz="1800">
                <a:ln>
                  <a:noFill/>
                </a:ln>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en-US" dirty="0"/>
          </a:p>
        </p:txBody>
      </p:sp>
      <p:sp>
        <p:nvSpPr>
          <p:cNvPr id="2" name="Title 1"/>
          <p:cNvSpPr>
            <a:spLocks noGrp="1"/>
          </p:cNvSpPr>
          <p:nvPr>
            <p:ph type="ctrTitle" hasCustomPrompt="1"/>
          </p:nvPr>
        </p:nvSpPr>
        <p:spPr>
          <a:xfrm>
            <a:off x="4104752" y="750592"/>
            <a:ext cx="4239566" cy="2188909"/>
          </a:xfr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lgn="ctr">
              <a:lnSpc>
                <a:spcPct val="150000"/>
              </a:lnSpc>
              <a:defRPr lang="en-US" sz="3300" b="1" dirty="0">
                <a:ln w="3175">
                  <a:noFill/>
                </a:ln>
                <a:solidFill>
                  <a:schemeClr val="accent1"/>
                </a:solidFill>
                <a:latin typeface="+mn-lt"/>
                <a:ea typeface="+mn-ea"/>
                <a:cs typeface="+mn-cs"/>
              </a:defRPr>
            </a:lvl1pPr>
          </a:lstStyle>
          <a:p>
            <a:pPr marL="0" lvl="0" algn="ctr" defTabSz="913765"/>
            <a:r>
              <a:rPr lang="zh-CN" altLang="en-US" dirty="0"/>
              <a:t>编辑标题</a:t>
            </a:r>
            <a:endParaRPr lang="en-US" dirty="0"/>
          </a:p>
        </p:txBody>
      </p:sp>
      <p:grpSp>
        <p:nvGrpSpPr>
          <p:cNvPr id="198" name="组合 197"/>
          <p:cNvGrpSpPr/>
          <p:nvPr/>
        </p:nvGrpSpPr>
        <p:grpSpPr>
          <a:xfrm rot="19241035">
            <a:off x="5721510" y="4975295"/>
            <a:ext cx="1336023" cy="875250"/>
            <a:chOff x="8029575" y="2482851"/>
            <a:chExt cx="962025" cy="630238"/>
          </a:xfrm>
        </p:grpSpPr>
        <p:sp>
          <p:nvSpPr>
            <p:cNvPr id="199" name="Freeform 22"/>
            <p:cNvSpPr/>
            <p:nvPr/>
          </p:nvSpPr>
          <p:spPr bwMode="auto">
            <a:xfrm>
              <a:off x="8029575" y="2543176"/>
              <a:ext cx="962025" cy="569913"/>
            </a:xfrm>
            <a:custGeom>
              <a:avLst/>
              <a:gdLst>
                <a:gd name="T0" fmla="*/ 256 w 256"/>
                <a:gd name="T1" fmla="*/ 8 h 152"/>
                <a:gd name="T2" fmla="*/ 248 w 256"/>
                <a:gd name="T3" fmla="*/ 0 h 152"/>
                <a:gd name="T4" fmla="*/ 8 w 256"/>
                <a:gd name="T5" fmla="*/ 0 h 152"/>
                <a:gd name="T6" fmla="*/ 0 w 256"/>
                <a:gd name="T7" fmla="*/ 8 h 152"/>
                <a:gd name="T8" fmla="*/ 0 w 256"/>
                <a:gd name="T9" fmla="*/ 144 h 152"/>
                <a:gd name="T10" fmla="*/ 8 w 256"/>
                <a:gd name="T11" fmla="*/ 152 h 152"/>
                <a:gd name="T12" fmla="*/ 248 w 256"/>
                <a:gd name="T13" fmla="*/ 152 h 152"/>
                <a:gd name="T14" fmla="*/ 256 w 256"/>
                <a:gd name="T15" fmla="*/ 144 h 152"/>
                <a:gd name="T16" fmla="*/ 256 w 256"/>
                <a:gd name="T17"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52">
                  <a:moveTo>
                    <a:pt x="256" y="8"/>
                  </a:moveTo>
                  <a:cubicBezTo>
                    <a:pt x="256" y="4"/>
                    <a:pt x="252" y="0"/>
                    <a:pt x="248" y="0"/>
                  </a:cubicBezTo>
                  <a:cubicBezTo>
                    <a:pt x="8" y="0"/>
                    <a:pt x="8" y="0"/>
                    <a:pt x="8" y="0"/>
                  </a:cubicBezTo>
                  <a:cubicBezTo>
                    <a:pt x="4" y="0"/>
                    <a:pt x="0" y="4"/>
                    <a:pt x="0" y="8"/>
                  </a:cubicBezTo>
                  <a:cubicBezTo>
                    <a:pt x="0" y="144"/>
                    <a:pt x="0" y="144"/>
                    <a:pt x="0" y="144"/>
                  </a:cubicBezTo>
                  <a:cubicBezTo>
                    <a:pt x="0" y="148"/>
                    <a:pt x="4" y="152"/>
                    <a:pt x="8" y="152"/>
                  </a:cubicBezTo>
                  <a:cubicBezTo>
                    <a:pt x="248" y="152"/>
                    <a:pt x="248" y="152"/>
                    <a:pt x="248" y="152"/>
                  </a:cubicBezTo>
                  <a:cubicBezTo>
                    <a:pt x="252" y="152"/>
                    <a:pt x="256" y="148"/>
                    <a:pt x="256" y="144"/>
                  </a:cubicBezTo>
                  <a:lnTo>
                    <a:pt x="256" y="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0" name="Freeform 23"/>
            <p:cNvSpPr/>
            <p:nvPr/>
          </p:nvSpPr>
          <p:spPr bwMode="auto">
            <a:xfrm>
              <a:off x="8029575" y="2482851"/>
              <a:ext cx="962025" cy="569913"/>
            </a:xfrm>
            <a:custGeom>
              <a:avLst/>
              <a:gdLst>
                <a:gd name="T0" fmla="*/ 256 w 256"/>
                <a:gd name="T1" fmla="*/ 8 h 152"/>
                <a:gd name="T2" fmla="*/ 248 w 256"/>
                <a:gd name="T3" fmla="*/ 0 h 152"/>
                <a:gd name="T4" fmla="*/ 8 w 256"/>
                <a:gd name="T5" fmla="*/ 0 h 152"/>
                <a:gd name="T6" fmla="*/ 0 w 256"/>
                <a:gd name="T7" fmla="*/ 8 h 152"/>
                <a:gd name="T8" fmla="*/ 0 w 256"/>
                <a:gd name="T9" fmla="*/ 144 h 152"/>
                <a:gd name="T10" fmla="*/ 8 w 256"/>
                <a:gd name="T11" fmla="*/ 152 h 152"/>
                <a:gd name="T12" fmla="*/ 248 w 256"/>
                <a:gd name="T13" fmla="*/ 152 h 152"/>
                <a:gd name="T14" fmla="*/ 256 w 256"/>
                <a:gd name="T15" fmla="*/ 144 h 152"/>
                <a:gd name="T16" fmla="*/ 256 w 256"/>
                <a:gd name="T17"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52">
                  <a:moveTo>
                    <a:pt x="256" y="8"/>
                  </a:moveTo>
                  <a:cubicBezTo>
                    <a:pt x="256" y="4"/>
                    <a:pt x="252" y="0"/>
                    <a:pt x="248" y="0"/>
                  </a:cubicBezTo>
                  <a:cubicBezTo>
                    <a:pt x="8" y="0"/>
                    <a:pt x="8" y="0"/>
                    <a:pt x="8" y="0"/>
                  </a:cubicBezTo>
                  <a:cubicBezTo>
                    <a:pt x="4" y="0"/>
                    <a:pt x="0" y="4"/>
                    <a:pt x="0" y="8"/>
                  </a:cubicBezTo>
                  <a:cubicBezTo>
                    <a:pt x="0" y="144"/>
                    <a:pt x="0" y="144"/>
                    <a:pt x="0" y="144"/>
                  </a:cubicBezTo>
                  <a:cubicBezTo>
                    <a:pt x="0" y="148"/>
                    <a:pt x="4" y="152"/>
                    <a:pt x="8" y="152"/>
                  </a:cubicBezTo>
                  <a:cubicBezTo>
                    <a:pt x="248" y="152"/>
                    <a:pt x="248" y="152"/>
                    <a:pt x="248" y="152"/>
                  </a:cubicBezTo>
                  <a:cubicBezTo>
                    <a:pt x="252" y="152"/>
                    <a:pt x="256" y="148"/>
                    <a:pt x="256" y="144"/>
                  </a:cubicBezTo>
                  <a:lnTo>
                    <a:pt x="256" y="8"/>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1" name="Rectangle 24"/>
            <p:cNvSpPr>
              <a:spLocks noChangeArrowheads="1"/>
            </p:cNvSpPr>
            <p:nvPr/>
          </p:nvSpPr>
          <p:spPr bwMode="auto">
            <a:xfrm>
              <a:off x="8089900" y="2543176"/>
              <a:ext cx="120650"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2" name="Rectangle 25"/>
            <p:cNvSpPr>
              <a:spLocks noChangeArrowheads="1"/>
            </p:cNvSpPr>
            <p:nvPr/>
          </p:nvSpPr>
          <p:spPr bwMode="auto">
            <a:xfrm>
              <a:off x="8240713" y="2543176"/>
              <a:ext cx="90488"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3" name="Rectangle 26"/>
            <p:cNvSpPr>
              <a:spLocks noChangeArrowheads="1"/>
            </p:cNvSpPr>
            <p:nvPr/>
          </p:nvSpPr>
          <p:spPr bwMode="auto">
            <a:xfrm>
              <a:off x="8210550"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4" name="Rectangle 27"/>
            <p:cNvSpPr>
              <a:spLocks noChangeArrowheads="1"/>
            </p:cNvSpPr>
            <p:nvPr/>
          </p:nvSpPr>
          <p:spPr bwMode="auto">
            <a:xfrm>
              <a:off x="8089900"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5" name="Rectangle 28"/>
            <p:cNvSpPr>
              <a:spLocks noChangeArrowheads="1"/>
            </p:cNvSpPr>
            <p:nvPr/>
          </p:nvSpPr>
          <p:spPr bwMode="auto">
            <a:xfrm>
              <a:off x="8361363" y="2543176"/>
              <a:ext cx="88900"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6" name="Rectangle 29"/>
            <p:cNvSpPr>
              <a:spLocks noChangeArrowheads="1"/>
            </p:cNvSpPr>
            <p:nvPr/>
          </p:nvSpPr>
          <p:spPr bwMode="auto">
            <a:xfrm>
              <a:off x="8331200"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7" name="Rectangle 30"/>
            <p:cNvSpPr>
              <a:spLocks noChangeArrowheads="1"/>
            </p:cNvSpPr>
            <p:nvPr/>
          </p:nvSpPr>
          <p:spPr bwMode="auto">
            <a:xfrm>
              <a:off x="8570913"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8" name="Rectangle 31"/>
            <p:cNvSpPr>
              <a:spLocks noChangeArrowheads="1"/>
            </p:cNvSpPr>
            <p:nvPr/>
          </p:nvSpPr>
          <p:spPr bwMode="auto">
            <a:xfrm>
              <a:off x="8450263"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9" name="Rectangle 32"/>
            <p:cNvSpPr>
              <a:spLocks noChangeArrowheads="1"/>
            </p:cNvSpPr>
            <p:nvPr/>
          </p:nvSpPr>
          <p:spPr bwMode="auto">
            <a:xfrm>
              <a:off x="8691563" y="266223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0" name="Rectangle 33"/>
            <p:cNvSpPr>
              <a:spLocks noChangeArrowheads="1"/>
            </p:cNvSpPr>
            <p:nvPr/>
          </p:nvSpPr>
          <p:spPr bwMode="auto">
            <a:xfrm>
              <a:off x="8361363" y="2782888"/>
              <a:ext cx="88900"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1" name="Rectangle 34"/>
            <p:cNvSpPr>
              <a:spLocks noChangeArrowheads="1"/>
            </p:cNvSpPr>
            <p:nvPr/>
          </p:nvSpPr>
          <p:spPr bwMode="auto">
            <a:xfrm>
              <a:off x="8240713" y="278288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2" name="Rectangle 35"/>
            <p:cNvSpPr>
              <a:spLocks noChangeArrowheads="1"/>
            </p:cNvSpPr>
            <p:nvPr/>
          </p:nvSpPr>
          <p:spPr bwMode="auto">
            <a:xfrm>
              <a:off x="8480425" y="278288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3" name="Rectangle 36"/>
            <p:cNvSpPr>
              <a:spLocks noChangeArrowheads="1"/>
            </p:cNvSpPr>
            <p:nvPr/>
          </p:nvSpPr>
          <p:spPr bwMode="auto">
            <a:xfrm>
              <a:off x="8721725" y="278288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4" name="Rectangle 37"/>
            <p:cNvSpPr>
              <a:spLocks noChangeArrowheads="1"/>
            </p:cNvSpPr>
            <p:nvPr/>
          </p:nvSpPr>
          <p:spPr bwMode="auto">
            <a:xfrm>
              <a:off x="8601075" y="2782888"/>
              <a:ext cx="90488"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5" name="Rectangle 38"/>
            <p:cNvSpPr>
              <a:spLocks noChangeArrowheads="1"/>
            </p:cNvSpPr>
            <p:nvPr/>
          </p:nvSpPr>
          <p:spPr bwMode="auto">
            <a:xfrm>
              <a:off x="8842375" y="2782888"/>
              <a:ext cx="88900"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6" name="Rectangle 39"/>
            <p:cNvSpPr>
              <a:spLocks noChangeArrowheads="1"/>
            </p:cNvSpPr>
            <p:nvPr/>
          </p:nvSpPr>
          <p:spPr bwMode="auto">
            <a:xfrm>
              <a:off x="8812213" y="2662238"/>
              <a:ext cx="119063"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7" name="Rectangle 40"/>
            <p:cNvSpPr>
              <a:spLocks noChangeArrowheads="1"/>
            </p:cNvSpPr>
            <p:nvPr/>
          </p:nvSpPr>
          <p:spPr bwMode="auto">
            <a:xfrm>
              <a:off x="8089900" y="2782888"/>
              <a:ext cx="120650"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8" name="Rectangle 41"/>
            <p:cNvSpPr>
              <a:spLocks noChangeArrowheads="1"/>
            </p:cNvSpPr>
            <p:nvPr/>
          </p:nvSpPr>
          <p:spPr bwMode="auto">
            <a:xfrm>
              <a:off x="8089900" y="2903538"/>
              <a:ext cx="150813"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9" name="Rectangle 42"/>
            <p:cNvSpPr>
              <a:spLocks noChangeArrowheads="1"/>
            </p:cNvSpPr>
            <p:nvPr/>
          </p:nvSpPr>
          <p:spPr bwMode="auto">
            <a:xfrm>
              <a:off x="8782050" y="2903538"/>
              <a:ext cx="149225"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0" name="Rectangle 43"/>
            <p:cNvSpPr>
              <a:spLocks noChangeArrowheads="1"/>
            </p:cNvSpPr>
            <p:nvPr/>
          </p:nvSpPr>
          <p:spPr bwMode="auto">
            <a:xfrm>
              <a:off x="8480425" y="2543176"/>
              <a:ext cx="90488"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1" name="Rectangle 44"/>
            <p:cNvSpPr>
              <a:spLocks noChangeArrowheads="1"/>
            </p:cNvSpPr>
            <p:nvPr/>
          </p:nvSpPr>
          <p:spPr bwMode="auto">
            <a:xfrm>
              <a:off x="8601075" y="2543176"/>
              <a:ext cx="90488"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2" name="Rectangle 45"/>
            <p:cNvSpPr>
              <a:spLocks noChangeArrowheads="1"/>
            </p:cNvSpPr>
            <p:nvPr/>
          </p:nvSpPr>
          <p:spPr bwMode="auto">
            <a:xfrm>
              <a:off x="8721725" y="2543176"/>
              <a:ext cx="209550"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3" name="Rectangle 46"/>
            <p:cNvSpPr>
              <a:spLocks noChangeArrowheads="1"/>
            </p:cNvSpPr>
            <p:nvPr/>
          </p:nvSpPr>
          <p:spPr bwMode="auto">
            <a:xfrm>
              <a:off x="8270875" y="2903538"/>
              <a:ext cx="481013"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24" name="组合 223"/>
          <p:cNvGrpSpPr/>
          <p:nvPr/>
        </p:nvGrpSpPr>
        <p:grpSpPr>
          <a:xfrm>
            <a:off x="7587948" y="5386241"/>
            <a:ext cx="1416479" cy="923133"/>
            <a:chOff x="7360437" y="2638487"/>
            <a:chExt cx="1635452" cy="1065840"/>
          </a:xfrm>
        </p:grpSpPr>
        <p:sp>
          <p:nvSpPr>
            <p:cNvPr id="225" name="Rectangle 50270"/>
            <p:cNvSpPr>
              <a:spLocks noChangeArrowheads="1"/>
            </p:cNvSpPr>
            <p:nvPr/>
          </p:nvSpPr>
          <p:spPr bwMode="auto">
            <a:xfrm rot="1493555">
              <a:off x="7519619" y="2983102"/>
              <a:ext cx="1289189" cy="709574"/>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 name="Rectangle 50271"/>
            <p:cNvSpPr>
              <a:spLocks noChangeArrowheads="1"/>
            </p:cNvSpPr>
            <p:nvPr/>
          </p:nvSpPr>
          <p:spPr bwMode="auto">
            <a:xfrm rot="1493555">
              <a:off x="7360437" y="3657542"/>
              <a:ext cx="1289189" cy="46785"/>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7" name="Rectangle 50272"/>
            <p:cNvSpPr>
              <a:spLocks noChangeArrowheads="1"/>
            </p:cNvSpPr>
            <p:nvPr/>
          </p:nvSpPr>
          <p:spPr bwMode="auto">
            <a:xfrm rot="1493555">
              <a:off x="7706700" y="2845050"/>
              <a:ext cx="1289189" cy="1793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8" name="Rectangle 50273"/>
            <p:cNvSpPr>
              <a:spLocks noChangeArrowheads="1"/>
            </p:cNvSpPr>
            <p:nvPr/>
          </p:nvSpPr>
          <p:spPr bwMode="auto">
            <a:xfrm rot="1493555">
              <a:off x="8218615" y="2889783"/>
              <a:ext cx="267714" cy="90972"/>
            </a:xfrm>
            <a:prstGeom prst="rect">
              <a:avLst/>
            </a:prstGeom>
            <a:solidFill>
              <a:schemeClr val="accent2">
                <a:lumMod val="20000"/>
                <a:lumOff val="80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9" name="任意多边形 228"/>
            <p:cNvSpPr>
              <a:spLocks noChangeArrowheads="1"/>
            </p:cNvSpPr>
            <p:nvPr/>
          </p:nvSpPr>
          <p:spPr bwMode="auto">
            <a:xfrm rot="1493555">
              <a:off x="8328016" y="2638487"/>
              <a:ext cx="176745" cy="311901"/>
            </a:xfrm>
            <a:custGeom>
              <a:avLst/>
              <a:gdLst>
                <a:gd name="connsiteX0" fmla="*/ 57129 w 176745"/>
                <a:gd name="connsiteY0" fmla="*/ 57128 h 311901"/>
                <a:gd name="connsiteX1" fmla="*/ 44187 w 176745"/>
                <a:gd name="connsiteY1" fmla="*/ 88372 h 311901"/>
                <a:gd name="connsiteX2" fmla="*/ 88373 w 176745"/>
                <a:gd name="connsiteY2" fmla="*/ 132558 h 311901"/>
                <a:gd name="connsiteX3" fmla="*/ 132559 w 176745"/>
                <a:gd name="connsiteY3" fmla="*/ 88372 h 311901"/>
                <a:gd name="connsiteX4" fmla="*/ 88373 w 176745"/>
                <a:gd name="connsiteY4" fmla="*/ 44186 h 311901"/>
                <a:gd name="connsiteX5" fmla="*/ 57129 w 176745"/>
                <a:gd name="connsiteY5" fmla="*/ 57128 h 311901"/>
                <a:gd name="connsiteX6" fmla="*/ 53594 w 176745"/>
                <a:gd name="connsiteY6" fmla="*/ 6818 h 311901"/>
                <a:gd name="connsiteX7" fmla="*/ 88373 w 176745"/>
                <a:gd name="connsiteY7" fmla="*/ 0 h 311901"/>
                <a:gd name="connsiteX8" fmla="*/ 169927 w 176745"/>
                <a:gd name="connsiteY8" fmla="*/ 53593 h 311901"/>
                <a:gd name="connsiteX9" fmla="*/ 176744 w 176745"/>
                <a:gd name="connsiteY9" fmla="*/ 88372 h 311901"/>
                <a:gd name="connsiteX10" fmla="*/ 176745 w 176745"/>
                <a:gd name="connsiteY10" fmla="*/ 88372 h 311901"/>
                <a:gd name="connsiteX11" fmla="*/ 176745 w 176745"/>
                <a:gd name="connsiteY11" fmla="*/ 311901 h 311901"/>
                <a:gd name="connsiteX12" fmla="*/ 1 w 176745"/>
                <a:gd name="connsiteY12" fmla="*/ 311901 h 311901"/>
                <a:gd name="connsiteX13" fmla="*/ 1 w 176745"/>
                <a:gd name="connsiteY13" fmla="*/ 88372 h 311901"/>
                <a:gd name="connsiteX14" fmla="*/ 0 w 176745"/>
                <a:gd name="connsiteY14" fmla="*/ 88372 h 311901"/>
                <a:gd name="connsiteX15" fmla="*/ 53594 w 176745"/>
                <a:gd name="connsiteY15" fmla="*/ 6818 h 31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6745" h="311901">
                  <a:moveTo>
                    <a:pt x="57129" y="57128"/>
                  </a:moveTo>
                  <a:cubicBezTo>
                    <a:pt x="49133" y="65124"/>
                    <a:pt x="44187" y="76170"/>
                    <a:pt x="44187" y="88372"/>
                  </a:cubicBezTo>
                  <a:cubicBezTo>
                    <a:pt x="44187" y="112775"/>
                    <a:pt x="63970" y="132558"/>
                    <a:pt x="88373" y="132558"/>
                  </a:cubicBezTo>
                  <a:cubicBezTo>
                    <a:pt x="112776" y="132558"/>
                    <a:pt x="132558" y="112775"/>
                    <a:pt x="132559" y="88372"/>
                  </a:cubicBezTo>
                  <a:cubicBezTo>
                    <a:pt x="132559" y="63969"/>
                    <a:pt x="112776" y="44185"/>
                    <a:pt x="88373" y="44186"/>
                  </a:cubicBezTo>
                  <a:cubicBezTo>
                    <a:pt x="76172" y="44186"/>
                    <a:pt x="65125" y="49132"/>
                    <a:pt x="57129" y="57128"/>
                  </a:cubicBezTo>
                  <a:close/>
                  <a:moveTo>
                    <a:pt x="53594" y="6818"/>
                  </a:moveTo>
                  <a:cubicBezTo>
                    <a:pt x="64209" y="2417"/>
                    <a:pt x="75945" y="0"/>
                    <a:pt x="88373" y="0"/>
                  </a:cubicBezTo>
                  <a:cubicBezTo>
                    <a:pt x="125654" y="0"/>
                    <a:pt x="156723" y="21748"/>
                    <a:pt x="169927" y="53593"/>
                  </a:cubicBezTo>
                  <a:lnTo>
                    <a:pt x="176744" y="88372"/>
                  </a:lnTo>
                  <a:lnTo>
                    <a:pt x="176745" y="88372"/>
                  </a:lnTo>
                  <a:lnTo>
                    <a:pt x="176745" y="311901"/>
                  </a:lnTo>
                  <a:lnTo>
                    <a:pt x="1" y="311901"/>
                  </a:lnTo>
                  <a:lnTo>
                    <a:pt x="1" y="88372"/>
                  </a:lnTo>
                  <a:lnTo>
                    <a:pt x="0" y="88372"/>
                  </a:lnTo>
                  <a:cubicBezTo>
                    <a:pt x="1" y="51090"/>
                    <a:pt x="21749" y="20022"/>
                    <a:pt x="53594" y="681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0" name="Rectangle 50278"/>
            <p:cNvSpPr>
              <a:spLocks noChangeArrowheads="1"/>
            </p:cNvSpPr>
            <p:nvPr/>
          </p:nvSpPr>
          <p:spPr bwMode="auto">
            <a:xfrm rot="1493555">
              <a:off x="8224266" y="3261458"/>
              <a:ext cx="176744" cy="441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1" name="Rectangle 50280"/>
            <p:cNvSpPr>
              <a:spLocks noChangeArrowheads="1"/>
            </p:cNvSpPr>
            <p:nvPr/>
          </p:nvSpPr>
          <p:spPr bwMode="auto">
            <a:xfrm rot="1493555">
              <a:off x="8299965" y="3081822"/>
              <a:ext cx="144000" cy="14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2" name="Rectangle 50281"/>
            <p:cNvSpPr>
              <a:spLocks noChangeArrowheads="1"/>
            </p:cNvSpPr>
            <p:nvPr/>
          </p:nvSpPr>
          <p:spPr bwMode="auto">
            <a:xfrm rot="1493555">
              <a:off x="8134289" y="3489782"/>
              <a:ext cx="488644" cy="4418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3" name="Rectangle 50282"/>
            <p:cNvSpPr>
              <a:spLocks noChangeArrowheads="1"/>
            </p:cNvSpPr>
            <p:nvPr/>
          </p:nvSpPr>
          <p:spPr bwMode="auto">
            <a:xfrm rot="1493555">
              <a:off x="8101197" y="3551345"/>
              <a:ext cx="400272" cy="4418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4" name="Rectangle 50283"/>
            <p:cNvSpPr>
              <a:spLocks noChangeArrowheads="1"/>
            </p:cNvSpPr>
            <p:nvPr/>
          </p:nvSpPr>
          <p:spPr bwMode="auto">
            <a:xfrm rot="1493555">
              <a:off x="8172034" y="3407141"/>
              <a:ext cx="488644" cy="46785"/>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5" name="Freeform 50284"/>
            <p:cNvSpPr/>
            <p:nvPr/>
          </p:nvSpPr>
          <p:spPr bwMode="auto">
            <a:xfrm rot="1493555">
              <a:off x="7702230" y="2989026"/>
              <a:ext cx="397672" cy="356087"/>
            </a:xfrm>
            <a:custGeom>
              <a:avLst/>
              <a:gdLst>
                <a:gd name="T0" fmla="*/ 72 w 72"/>
                <a:gd name="T1" fmla="*/ 36 h 64"/>
                <a:gd name="T2" fmla="*/ 36 w 72"/>
                <a:gd name="T3" fmla="*/ 0 h 64"/>
                <a:gd name="T4" fmla="*/ 0 w 72"/>
                <a:gd name="T5" fmla="*/ 36 h 64"/>
                <a:gd name="T6" fmla="*/ 12 w 72"/>
                <a:gd name="T7" fmla="*/ 64 h 64"/>
                <a:gd name="T8" fmla="*/ 36 w 72"/>
                <a:gd name="T9" fmla="*/ 48 h 64"/>
                <a:gd name="T10" fmla="*/ 60 w 72"/>
                <a:gd name="T11" fmla="*/ 64 h 64"/>
                <a:gd name="T12" fmla="*/ 72 w 72"/>
                <a:gd name="T13" fmla="*/ 36 h 64"/>
              </a:gdLst>
              <a:ahLst/>
              <a:cxnLst>
                <a:cxn ang="0">
                  <a:pos x="T0" y="T1"/>
                </a:cxn>
                <a:cxn ang="0">
                  <a:pos x="T2" y="T3"/>
                </a:cxn>
                <a:cxn ang="0">
                  <a:pos x="T4" y="T5"/>
                </a:cxn>
                <a:cxn ang="0">
                  <a:pos x="T6" y="T7"/>
                </a:cxn>
                <a:cxn ang="0">
                  <a:pos x="T8" y="T9"/>
                </a:cxn>
                <a:cxn ang="0">
                  <a:pos x="T10" y="T11"/>
                </a:cxn>
                <a:cxn ang="0">
                  <a:pos x="T12" y="T13"/>
                </a:cxn>
              </a:cxnLst>
              <a:rect l="0" t="0" r="r" b="b"/>
              <a:pathLst>
                <a:path w="72" h="64">
                  <a:moveTo>
                    <a:pt x="72" y="36"/>
                  </a:moveTo>
                  <a:cubicBezTo>
                    <a:pt x="72" y="16"/>
                    <a:pt x="56" y="0"/>
                    <a:pt x="36" y="0"/>
                  </a:cubicBezTo>
                  <a:cubicBezTo>
                    <a:pt x="16" y="0"/>
                    <a:pt x="0" y="16"/>
                    <a:pt x="0" y="36"/>
                  </a:cubicBezTo>
                  <a:cubicBezTo>
                    <a:pt x="0" y="47"/>
                    <a:pt x="4" y="57"/>
                    <a:pt x="12" y="64"/>
                  </a:cubicBezTo>
                  <a:cubicBezTo>
                    <a:pt x="15" y="55"/>
                    <a:pt x="26" y="48"/>
                    <a:pt x="36" y="48"/>
                  </a:cubicBezTo>
                  <a:cubicBezTo>
                    <a:pt x="46" y="48"/>
                    <a:pt x="57" y="55"/>
                    <a:pt x="60" y="64"/>
                  </a:cubicBezTo>
                  <a:cubicBezTo>
                    <a:pt x="68" y="57"/>
                    <a:pt x="72" y="47"/>
                    <a:pt x="72" y="36"/>
                  </a:cubicBezTo>
                  <a:close/>
                </a:path>
              </a:pathLst>
            </a:custGeom>
            <a:solidFill>
              <a:srgbClr val="FFFFFF"/>
            </a:solidFill>
            <a:ln w="3175">
              <a:solidFill>
                <a:schemeClr val="accent1"/>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6" name="Oval 50285"/>
            <p:cNvSpPr>
              <a:spLocks noChangeArrowheads="1"/>
            </p:cNvSpPr>
            <p:nvPr/>
          </p:nvSpPr>
          <p:spPr bwMode="auto">
            <a:xfrm rot="1493555">
              <a:off x="7844087" y="3079450"/>
              <a:ext cx="132557" cy="135157"/>
            </a:xfrm>
            <a:prstGeom prst="ellipse">
              <a:avLst/>
            </a:prstGeom>
            <a:solidFill>
              <a:schemeClr val="accent1">
                <a:lumMod val="50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7" name="Freeform 50286"/>
            <p:cNvSpPr/>
            <p:nvPr/>
          </p:nvSpPr>
          <p:spPr bwMode="auto">
            <a:xfrm rot="1493555">
              <a:off x="7701566" y="3242253"/>
              <a:ext cx="267714" cy="132559"/>
            </a:xfrm>
            <a:custGeom>
              <a:avLst/>
              <a:gdLst>
                <a:gd name="T0" fmla="*/ 24 w 48"/>
                <a:gd name="T1" fmla="*/ 0 h 24"/>
                <a:gd name="T2" fmla="*/ 0 w 48"/>
                <a:gd name="T3" fmla="*/ 16 h 24"/>
                <a:gd name="T4" fmla="*/ 24 w 48"/>
                <a:gd name="T5" fmla="*/ 24 h 24"/>
                <a:gd name="T6" fmla="*/ 48 w 48"/>
                <a:gd name="T7" fmla="*/ 16 h 24"/>
                <a:gd name="T8" fmla="*/ 24 w 48"/>
                <a:gd name="T9" fmla="*/ 0 h 24"/>
              </a:gdLst>
              <a:ahLst/>
              <a:cxnLst>
                <a:cxn ang="0">
                  <a:pos x="T0" y="T1"/>
                </a:cxn>
                <a:cxn ang="0">
                  <a:pos x="T2" y="T3"/>
                </a:cxn>
                <a:cxn ang="0">
                  <a:pos x="T4" y="T5"/>
                </a:cxn>
                <a:cxn ang="0">
                  <a:pos x="T6" y="T7"/>
                </a:cxn>
                <a:cxn ang="0">
                  <a:pos x="T8" y="T9"/>
                </a:cxn>
              </a:cxnLst>
              <a:rect l="0" t="0" r="r" b="b"/>
              <a:pathLst>
                <a:path w="48" h="24">
                  <a:moveTo>
                    <a:pt x="24" y="0"/>
                  </a:moveTo>
                  <a:cubicBezTo>
                    <a:pt x="14" y="0"/>
                    <a:pt x="3" y="7"/>
                    <a:pt x="0" y="16"/>
                  </a:cubicBezTo>
                  <a:cubicBezTo>
                    <a:pt x="6" y="21"/>
                    <a:pt x="15" y="24"/>
                    <a:pt x="24" y="24"/>
                  </a:cubicBezTo>
                  <a:cubicBezTo>
                    <a:pt x="33" y="24"/>
                    <a:pt x="42" y="21"/>
                    <a:pt x="48" y="16"/>
                  </a:cubicBezTo>
                  <a:cubicBezTo>
                    <a:pt x="45" y="7"/>
                    <a:pt x="34" y="0"/>
                    <a:pt x="24" y="0"/>
                  </a:cubicBezTo>
                  <a:close/>
                </a:path>
              </a:pathLst>
            </a:custGeom>
            <a:solidFill>
              <a:schemeClr val="accent1">
                <a:lumMod val="50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8" name="Rectangle 50280"/>
            <p:cNvSpPr>
              <a:spLocks noChangeArrowheads="1"/>
            </p:cNvSpPr>
            <p:nvPr/>
          </p:nvSpPr>
          <p:spPr bwMode="auto">
            <a:xfrm rot="1493555">
              <a:off x="8452963" y="3152086"/>
              <a:ext cx="144000" cy="14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9" name="Rectangle 50280"/>
            <p:cNvSpPr>
              <a:spLocks noChangeArrowheads="1"/>
            </p:cNvSpPr>
            <p:nvPr/>
          </p:nvSpPr>
          <p:spPr bwMode="auto">
            <a:xfrm rot="1493555">
              <a:off x="8605961" y="3222350"/>
              <a:ext cx="144000" cy="14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normAutofit/>
          </a:bodyPr>
          <a:lstStyle>
            <a:lvl1pPr>
              <a:defRPr sz="1200"/>
            </a:lvl1pPr>
          </a:lstStyle>
          <a:p>
            <a:fld id="{9EFD9D74-47D9-4702-A33C-335B63B48DBF}" type="datetimeFigureOut">
              <a:rPr lang="zh-CN" altLang="en-US" smtClean="0"/>
              <a:t>2020/8/18</a:t>
            </a:fld>
            <a:endParaRPr lang="zh-CN" altLang="en-US"/>
          </a:p>
        </p:txBody>
      </p:sp>
      <p:sp>
        <p:nvSpPr>
          <p:cNvPr id="4" name="页脚占位符 3"/>
          <p:cNvSpPr>
            <a:spLocks noGrp="1"/>
          </p:cNvSpPr>
          <p:nvPr>
            <p:ph type="ftr" sz="quarter" idx="11"/>
          </p:nvPr>
        </p:nvSpPr>
        <p:spPr/>
        <p:txBody>
          <a:bodyPr>
            <a:normAutofit/>
          </a:bodyPr>
          <a:lstStyle>
            <a:lvl1pPr>
              <a:defRPr sz="1200"/>
            </a:lvl1pPr>
          </a:lstStyle>
          <a:p>
            <a:endParaRPr lang="zh-CN" altLang="en-US"/>
          </a:p>
        </p:txBody>
      </p:sp>
      <p:sp>
        <p:nvSpPr>
          <p:cNvPr id="5" name="灯片编号占位符 4"/>
          <p:cNvSpPr>
            <a:spLocks noGrp="1"/>
          </p:cNvSpPr>
          <p:nvPr>
            <p:ph type="sldNum" sz="quarter" idx="12"/>
          </p:nvPr>
        </p:nvSpPr>
        <p:spPr/>
        <p:txBody>
          <a:bodyPr>
            <a:normAutofit/>
          </a:bodyPr>
          <a:lstStyle>
            <a:lvl1pPr>
              <a:defRPr sz="1200"/>
            </a:lvl1pPr>
          </a:lstStyle>
          <a:p>
            <a:fld id="{FABC47A4-756D-490B-A52F-7D9E2C9FC05F}" type="slidenum">
              <a:rPr lang="zh-CN" altLang="en-US" smtClean="0"/>
              <a:t>‹#›</a:t>
            </a:fld>
            <a:endParaRPr lang="zh-CN" altLang="en-US"/>
          </a:p>
        </p:txBody>
      </p:sp>
      <p:sp>
        <p:nvSpPr>
          <p:cNvPr id="7" name="内容占位符 6"/>
          <p:cNvSpPr>
            <a:spLocks noGrp="1"/>
          </p:cNvSpPr>
          <p:nvPr>
            <p:ph sz="quarter" idx="13"/>
          </p:nvPr>
        </p:nvSpPr>
        <p:spPr>
          <a:xfrm>
            <a:off x="628650" y="529068"/>
            <a:ext cx="7886700" cy="5575095"/>
          </a:xfrm>
        </p:spPr>
        <p:txBody>
          <a:bodyPr>
            <a:normAutofit/>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p:nvCxnSpPr>
        <p:spPr>
          <a:xfrm>
            <a:off x="407" y="1238602"/>
            <a:ext cx="9143186"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233398"/>
            <a:ext cx="7886700" cy="909049"/>
          </a:xfrm>
        </p:spPr>
        <p:txBody>
          <a:bodyPr>
            <a:normAutofit/>
          </a:bodyPr>
          <a:lstStyle/>
          <a:p>
            <a:r>
              <a:rPr lang="zh-CN" altLang="en-US" dirty="0"/>
              <a:t>单击此处编辑母版标题样式</a:t>
            </a:r>
            <a:endParaRPr lang="en-US" dirty="0"/>
          </a:p>
        </p:txBody>
      </p:sp>
      <p:sp>
        <p:nvSpPr>
          <p:cNvPr id="4" name="Date Placeholder 3"/>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13D0CE79-49FB-443D-BEF8-6B709DE8FD0C}" type="datetimeFigureOut">
              <a:rPr lang="zh-CN" altLang="en-US" smtClean="0"/>
              <a:t>2020/8/18</a:t>
            </a:fld>
            <a:endParaRPr lang="zh-CN" altLang="en-US"/>
          </a:p>
        </p:txBody>
      </p:sp>
      <p:sp>
        <p:nvSpPr>
          <p:cNvPr id="5" name="Footer Placeholder 4"/>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6" name="Slide Number Placeholder 5"/>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EF906490-237C-474C-BA2E-D98840BC1F8F}" type="slidenum">
              <a:rPr lang="zh-CN" altLang="en-US" smtClean="0"/>
              <a:t>‹#›</a:t>
            </a:fld>
            <a:endParaRPr lang="zh-CN" altLang="en-US"/>
          </a:p>
        </p:txBody>
      </p:sp>
      <p:sp>
        <p:nvSpPr>
          <p:cNvPr id="8" name="内容占位符 7"/>
          <p:cNvSpPr>
            <a:spLocks noGrp="1"/>
          </p:cNvSpPr>
          <p:nvPr>
            <p:ph sz="quarter" idx="13"/>
          </p:nvPr>
        </p:nvSpPr>
        <p:spPr>
          <a:xfrm>
            <a:off x="628650" y="1371600"/>
            <a:ext cx="7886700" cy="4838700"/>
          </a:xfrm>
        </p:spPr>
        <p:txBody>
          <a:bodyPr>
            <a:normAutofit/>
          </a:bodyPr>
          <a:lstStyle>
            <a:lvl1pPr>
              <a:defRPr sz="2400"/>
            </a:lvl1pPr>
            <a:lvl2pPr>
              <a:defRPr sz="2000"/>
            </a:lvl2pPr>
            <a:lvl3pPr>
              <a:defRPr sz="1800"/>
            </a:lvl3pPr>
            <a:lvl4pPr>
              <a:defRPr sz="1800"/>
            </a:lvl4pPr>
            <a:lvl5pPr>
              <a:defRPr sz="1800"/>
            </a:lvl5pPr>
          </a:lstStyle>
          <a:p>
            <a:pPr lvl="0"/>
            <a:r>
              <a:rPr lang="zh-CN" altLang="en-US"/>
              <a:t>单击此处编辑母版文本样式</a:t>
            </a:r>
          </a:p>
          <a:p>
            <a:pPr lvl="1"/>
            <a:r>
              <a:rPr lang="zh-CN" altLang="en-US"/>
              <a:t>第二</a:t>
            </a:r>
            <a:r>
              <a:rPr lang="zh-CN" altLang="en-US" dirty="0"/>
              <a:t>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74367" y="1690945"/>
            <a:ext cx="4092581" cy="1803575"/>
          </a:xfrm>
          <a:noFill/>
          <a:ln>
            <a:noFill/>
          </a:ln>
        </p:spPr>
        <p:txBody>
          <a:bodyPr anchor="ctr">
            <a:normAutofit/>
          </a:bodyPr>
          <a:lstStyle>
            <a:lvl1pPr algn="ctr">
              <a:lnSpc>
                <a:spcPct val="150000"/>
              </a:lnSpc>
              <a:defRPr sz="3600" b="1">
                <a:ln w="3175">
                  <a:solidFill>
                    <a:schemeClr val="accent1"/>
                  </a:solidFill>
                </a:ln>
                <a:solidFill>
                  <a:schemeClr val="accent1"/>
                </a:solidFill>
                <a:effectLst/>
              </a:defRPr>
            </a:lvl1pPr>
          </a:lstStyle>
          <a:p>
            <a:r>
              <a:rPr lang="zh-CN" altLang="en-US" dirty="0"/>
              <a:t>编辑标题</a:t>
            </a:r>
            <a:endParaRPr lang="en-US" dirty="0"/>
          </a:p>
        </p:txBody>
      </p:sp>
      <p:sp>
        <p:nvSpPr>
          <p:cNvPr id="3" name="Text Placeholder 2"/>
          <p:cNvSpPr>
            <a:spLocks noGrp="1"/>
          </p:cNvSpPr>
          <p:nvPr>
            <p:ph type="body" idx="1" hasCustomPrompt="1"/>
          </p:nvPr>
        </p:nvSpPr>
        <p:spPr>
          <a:xfrm>
            <a:off x="4474367" y="3670087"/>
            <a:ext cx="4092581" cy="822316"/>
          </a:xfrm>
          <a:prstGeom prst="rect">
            <a:avLst/>
          </a:prstGeom>
        </p:spPr>
        <p:txBody>
          <a:bodyPr anchor="ctr">
            <a:normAutofit/>
          </a:bodyPr>
          <a:lstStyle>
            <a:lvl1pPr marL="0" indent="0" algn="ctr">
              <a:lnSpc>
                <a:spcPct val="150000"/>
              </a:lnSpc>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编辑文本</a:t>
            </a:r>
          </a:p>
        </p:txBody>
      </p:sp>
      <p:sp>
        <p:nvSpPr>
          <p:cNvPr id="4" name="Date Placeholder 3"/>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13D0CE79-49FB-443D-BEF8-6B709DE8FD0C}" type="datetimeFigureOut">
              <a:rPr lang="zh-CN" altLang="en-US" smtClean="0"/>
              <a:t>2020/8/18</a:t>
            </a:fld>
            <a:endParaRPr lang="zh-CN" altLang="en-US"/>
          </a:p>
        </p:txBody>
      </p:sp>
      <p:sp>
        <p:nvSpPr>
          <p:cNvPr id="5" name="Footer Placeholder 4"/>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6" name="Slide Number Placeholder 5"/>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EF906490-237C-474C-BA2E-D98840BC1F8F}" type="slidenum">
              <a:rPr lang="zh-CN" altLang="en-US" smtClean="0"/>
              <a:t>‹#›</a:t>
            </a:fld>
            <a:endParaRPr lang="zh-CN" altLang="en-US"/>
          </a:p>
        </p:txBody>
      </p:sp>
      <p:grpSp>
        <p:nvGrpSpPr>
          <p:cNvPr id="16" name="组合 15"/>
          <p:cNvGrpSpPr/>
          <p:nvPr/>
        </p:nvGrpSpPr>
        <p:grpSpPr>
          <a:xfrm>
            <a:off x="322839" y="1690945"/>
            <a:ext cx="4061086" cy="3733433"/>
            <a:chOff x="2858315" y="3724010"/>
            <a:chExt cx="3027772" cy="2632342"/>
          </a:xfrm>
        </p:grpSpPr>
        <p:sp>
          <p:nvSpPr>
            <p:cNvPr id="17" name="Freeform 13"/>
            <p:cNvSpPr/>
            <p:nvPr/>
          </p:nvSpPr>
          <p:spPr bwMode="auto">
            <a:xfrm>
              <a:off x="3897550" y="5897412"/>
              <a:ext cx="949302" cy="345269"/>
            </a:xfrm>
            <a:custGeom>
              <a:avLst/>
              <a:gdLst>
                <a:gd name="T0" fmla="*/ 171 w 190"/>
                <a:gd name="T1" fmla="*/ 0 h 114"/>
                <a:gd name="T2" fmla="*/ 19 w 190"/>
                <a:gd name="T3" fmla="*/ 0 h 114"/>
                <a:gd name="T4" fmla="*/ 0 w 190"/>
                <a:gd name="T5" fmla="*/ 114 h 114"/>
                <a:gd name="T6" fmla="*/ 190 w 190"/>
                <a:gd name="T7" fmla="*/ 114 h 114"/>
                <a:gd name="T8" fmla="*/ 171 w 190"/>
                <a:gd name="T9" fmla="*/ 0 h 114"/>
              </a:gdLst>
              <a:ahLst/>
              <a:cxnLst>
                <a:cxn ang="0">
                  <a:pos x="T0" y="T1"/>
                </a:cxn>
                <a:cxn ang="0">
                  <a:pos x="T2" y="T3"/>
                </a:cxn>
                <a:cxn ang="0">
                  <a:pos x="T4" y="T5"/>
                </a:cxn>
                <a:cxn ang="0">
                  <a:pos x="T6" y="T7"/>
                </a:cxn>
                <a:cxn ang="0">
                  <a:pos x="T8" y="T9"/>
                </a:cxn>
              </a:cxnLst>
              <a:rect l="0" t="0" r="r" b="b"/>
              <a:pathLst>
                <a:path w="190" h="114">
                  <a:moveTo>
                    <a:pt x="171" y="0"/>
                  </a:moveTo>
                  <a:lnTo>
                    <a:pt x="19" y="0"/>
                  </a:lnTo>
                  <a:lnTo>
                    <a:pt x="0" y="114"/>
                  </a:lnTo>
                  <a:lnTo>
                    <a:pt x="190" y="114"/>
                  </a:lnTo>
                  <a:lnTo>
                    <a:pt x="171" y="0"/>
                  </a:lnTo>
                  <a:close/>
                </a:path>
              </a:pathLst>
            </a:custGeom>
            <a:solidFill>
              <a:srgbClr val="EBF0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8" name="任意多边形 17"/>
            <p:cNvSpPr/>
            <p:nvPr/>
          </p:nvSpPr>
          <p:spPr bwMode="auto">
            <a:xfrm>
              <a:off x="2858315" y="5517691"/>
              <a:ext cx="3027772" cy="379721"/>
            </a:xfrm>
            <a:custGeom>
              <a:avLst/>
              <a:gdLst>
                <a:gd name="connsiteX0" fmla="*/ 2049428 w 4098856"/>
                <a:gd name="connsiteY0" fmla="*/ 71494 h 514048"/>
                <a:gd name="connsiteX1" fmla="*/ 1863898 w 4098856"/>
                <a:gd name="connsiteY1" fmla="*/ 257024 h 514048"/>
                <a:gd name="connsiteX2" fmla="*/ 2049428 w 4098856"/>
                <a:gd name="connsiteY2" fmla="*/ 442554 h 514048"/>
                <a:gd name="connsiteX3" fmla="*/ 2234958 w 4098856"/>
                <a:gd name="connsiteY3" fmla="*/ 257024 h 514048"/>
                <a:gd name="connsiteX4" fmla="*/ 2049428 w 4098856"/>
                <a:gd name="connsiteY4" fmla="*/ 71494 h 514048"/>
                <a:gd name="connsiteX5" fmla="*/ 0 w 4098856"/>
                <a:gd name="connsiteY5" fmla="*/ 0 h 514048"/>
                <a:gd name="connsiteX6" fmla="*/ 4098856 w 4098856"/>
                <a:gd name="connsiteY6" fmla="*/ 0 h 514048"/>
                <a:gd name="connsiteX7" fmla="*/ 4098856 w 4098856"/>
                <a:gd name="connsiteY7" fmla="*/ 257024 h 514048"/>
                <a:gd name="connsiteX8" fmla="*/ 3842677 w 4098856"/>
                <a:gd name="connsiteY8" fmla="*/ 514048 h 514048"/>
                <a:gd name="connsiteX9" fmla="*/ 256179 w 4098856"/>
                <a:gd name="connsiteY9" fmla="*/ 514048 h 514048"/>
                <a:gd name="connsiteX10" fmla="*/ 0 w 4098856"/>
                <a:gd name="connsiteY10" fmla="*/ 257024 h 514048"/>
                <a:gd name="connsiteX11" fmla="*/ 0 w 4098856"/>
                <a:gd name="connsiteY11" fmla="*/ 0 h 51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98856" h="514048">
                  <a:moveTo>
                    <a:pt x="2049428" y="71494"/>
                  </a:moveTo>
                  <a:cubicBezTo>
                    <a:pt x="1946963" y="71494"/>
                    <a:pt x="1863898" y="154559"/>
                    <a:pt x="1863898" y="257024"/>
                  </a:cubicBezTo>
                  <a:cubicBezTo>
                    <a:pt x="1863898" y="359489"/>
                    <a:pt x="1946963" y="442554"/>
                    <a:pt x="2049428" y="442554"/>
                  </a:cubicBezTo>
                  <a:cubicBezTo>
                    <a:pt x="2151893" y="442554"/>
                    <a:pt x="2234958" y="359489"/>
                    <a:pt x="2234958" y="257024"/>
                  </a:cubicBezTo>
                  <a:cubicBezTo>
                    <a:pt x="2234958" y="154559"/>
                    <a:pt x="2151893" y="71494"/>
                    <a:pt x="2049428" y="71494"/>
                  </a:cubicBezTo>
                  <a:close/>
                  <a:moveTo>
                    <a:pt x="0" y="0"/>
                  </a:moveTo>
                  <a:lnTo>
                    <a:pt x="4098856" y="0"/>
                  </a:lnTo>
                  <a:cubicBezTo>
                    <a:pt x="4098856" y="0"/>
                    <a:pt x="4098856" y="0"/>
                    <a:pt x="4098856" y="257024"/>
                  </a:cubicBezTo>
                  <a:cubicBezTo>
                    <a:pt x="4098856" y="401600"/>
                    <a:pt x="3986778" y="514048"/>
                    <a:pt x="3842677" y="514048"/>
                  </a:cubicBezTo>
                  <a:cubicBezTo>
                    <a:pt x="3842677" y="514048"/>
                    <a:pt x="3842677" y="514048"/>
                    <a:pt x="256179" y="514048"/>
                  </a:cubicBezTo>
                  <a:cubicBezTo>
                    <a:pt x="112078" y="514048"/>
                    <a:pt x="0" y="401600"/>
                    <a:pt x="0" y="257024"/>
                  </a:cubicBezTo>
                  <a:cubicBezTo>
                    <a:pt x="0" y="257024"/>
                    <a:pt x="0" y="257024"/>
                    <a:pt x="0" y="0"/>
                  </a:cubicBezTo>
                  <a:close/>
                </a:path>
              </a:pathLst>
            </a:custGeom>
            <a:solidFill>
              <a:schemeClr val="bg1">
                <a:lumMod val="85000"/>
              </a:schemeClr>
            </a:solidFill>
            <a:ln>
              <a:noFill/>
            </a:ln>
          </p:spPr>
          <p:txBody>
            <a:bodyPr vert="horz" wrap="square" lIns="91440" tIns="45720" rIns="91440" bIns="45720" numCol="1" anchor="t" anchorCtr="0" compatLnSpc="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Freeform 15"/>
            <p:cNvSpPr/>
            <p:nvPr/>
          </p:nvSpPr>
          <p:spPr bwMode="auto">
            <a:xfrm>
              <a:off x="2858315" y="3724010"/>
              <a:ext cx="3027772" cy="1793681"/>
            </a:xfrm>
            <a:custGeom>
              <a:avLst/>
              <a:gdLst>
                <a:gd name="T0" fmla="*/ 240 w 256"/>
                <a:gd name="T1" fmla="*/ 0 h 152"/>
                <a:gd name="T2" fmla="*/ 16 w 256"/>
                <a:gd name="T3" fmla="*/ 0 h 152"/>
                <a:gd name="T4" fmla="*/ 0 w 256"/>
                <a:gd name="T5" fmla="*/ 16 h 152"/>
                <a:gd name="T6" fmla="*/ 0 w 256"/>
                <a:gd name="T7" fmla="*/ 152 h 152"/>
                <a:gd name="T8" fmla="*/ 256 w 256"/>
                <a:gd name="T9" fmla="*/ 152 h 152"/>
                <a:gd name="T10" fmla="*/ 256 w 256"/>
                <a:gd name="T11" fmla="*/ 16 h 152"/>
                <a:gd name="T12" fmla="*/ 240 w 256"/>
                <a:gd name="T13" fmla="*/ 0 h 152"/>
              </a:gdLst>
              <a:ahLst/>
              <a:cxnLst>
                <a:cxn ang="0">
                  <a:pos x="T0" y="T1"/>
                </a:cxn>
                <a:cxn ang="0">
                  <a:pos x="T2" y="T3"/>
                </a:cxn>
                <a:cxn ang="0">
                  <a:pos x="T4" y="T5"/>
                </a:cxn>
                <a:cxn ang="0">
                  <a:pos x="T6" y="T7"/>
                </a:cxn>
                <a:cxn ang="0">
                  <a:pos x="T8" y="T9"/>
                </a:cxn>
                <a:cxn ang="0">
                  <a:pos x="T10" y="T11"/>
                </a:cxn>
                <a:cxn ang="0">
                  <a:pos x="T12" y="T13"/>
                </a:cxn>
              </a:cxnLst>
              <a:rect l="0" t="0" r="r" b="b"/>
              <a:pathLst>
                <a:path w="256" h="152">
                  <a:moveTo>
                    <a:pt x="240" y="0"/>
                  </a:moveTo>
                  <a:cubicBezTo>
                    <a:pt x="16" y="0"/>
                    <a:pt x="16" y="0"/>
                    <a:pt x="16" y="0"/>
                  </a:cubicBezTo>
                  <a:cubicBezTo>
                    <a:pt x="7" y="0"/>
                    <a:pt x="0" y="7"/>
                    <a:pt x="0" y="16"/>
                  </a:cubicBezTo>
                  <a:cubicBezTo>
                    <a:pt x="0" y="152"/>
                    <a:pt x="0" y="152"/>
                    <a:pt x="0" y="152"/>
                  </a:cubicBezTo>
                  <a:cubicBezTo>
                    <a:pt x="256" y="152"/>
                    <a:pt x="256" y="152"/>
                    <a:pt x="256" y="152"/>
                  </a:cubicBezTo>
                  <a:cubicBezTo>
                    <a:pt x="256" y="16"/>
                    <a:pt x="256" y="16"/>
                    <a:pt x="256" y="16"/>
                  </a:cubicBezTo>
                  <a:cubicBezTo>
                    <a:pt x="256" y="7"/>
                    <a:pt x="249" y="0"/>
                    <a:pt x="240" y="0"/>
                  </a:cubicBezTo>
                </a:path>
              </a:pathLst>
            </a:custGeom>
            <a:solidFill>
              <a:srgbClr val="4647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Rectangle 16"/>
            <p:cNvSpPr>
              <a:spLocks noChangeArrowheads="1"/>
            </p:cNvSpPr>
            <p:nvPr/>
          </p:nvSpPr>
          <p:spPr bwMode="auto">
            <a:xfrm>
              <a:off x="2947871" y="3874455"/>
              <a:ext cx="2848660" cy="1531948"/>
            </a:xfrm>
            <a:prstGeom prst="rect">
              <a:avLst/>
            </a:prstGeom>
            <a:solidFill>
              <a:schemeClr val="accent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Rectangle 17"/>
            <p:cNvSpPr>
              <a:spLocks noChangeArrowheads="1"/>
            </p:cNvSpPr>
            <p:nvPr/>
          </p:nvSpPr>
          <p:spPr bwMode="auto">
            <a:xfrm>
              <a:off x="3048175" y="3908875"/>
              <a:ext cx="2648051" cy="141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Freeform 18"/>
            <p:cNvSpPr/>
            <p:nvPr/>
          </p:nvSpPr>
          <p:spPr bwMode="auto">
            <a:xfrm>
              <a:off x="3757653" y="6261420"/>
              <a:ext cx="1229096" cy="94932"/>
            </a:xfrm>
            <a:custGeom>
              <a:avLst/>
              <a:gdLst>
                <a:gd name="T0" fmla="*/ 236 w 246"/>
                <a:gd name="T1" fmla="*/ 0 h 19"/>
                <a:gd name="T2" fmla="*/ 9 w 246"/>
                <a:gd name="T3" fmla="*/ 0 h 19"/>
                <a:gd name="T4" fmla="*/ 0 w 246"/>
                <a:gd name="T5" fmla="*/ 19 h 19"/>
                <a:gd name="T6" fmla="*/ 246 w 246"/>
                <a:gd name="T7" fmla="*/ 19 h 19"/>
                <a:gd name="T8" fmla="*/ 236 w 246"/>
                <a:gd name="T9" fmla="*/ 0 h 19"/>
              </a:gdLst>
              <a:ahLst/>
              <a:cxnLst>
                <a:cxn ang="0">
                  <a:pos x="T0" y="T1"/>
                </a:cxn>
                <a:cxn ang="0">
                  <a:pos x="T2" y="T3"/>
                </a:cxn>
                <a:cxn ang="0">
                  <a:pos x="T4" y="T5"/>
                </a:cxn>
                <a:cxn ang="0">
                  <a:pos x="T6" y="T7"/>
                </a:cxn>
                <a:cxn ang="0">
                  <a:pos x="T8" y="T9"/>
                </a:cxn>
              </a:cxnLst>
              <a:rect l="0" t="0" r="r" b="b"/>
              <a:pathLst>
                <a:path w="246" h="19">
                  <a:moveTo>
                    <a:pt x="236" y="0"/>
                  </a:moveTo>
                  <a:lnTo>
                    <a:pt x="9" y="0"/>
                  </a:lnTo>
                  <a:lnTo>
                    <a:pt x="0" y="19"/>
                  </a:lnTo>
                  <a:lnTo>
                    <a:pt x="246" y="19"/>
                  </a:lnTo>
                  <a:lnTo>
                    <a:pt x="236" y="0"/>
                  </a:lnTo>
                  <a:close/>
                </a:path>
              </a:pathLst>
            </a:custGeom>
            <a:solidFill>
              <a:srgbClr val="D3D7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21"/>
            <p:cNvSpPr/>
            <p:nvPr/>
          </p:nvSpPr>
          <p:spPr bwMode="auto">
            <a:xfrm>
              <a:off x="3048175" y="3908875"/>
              <a:ext cx="1359000" cy="1418956"/>
            </a:xfrm>
            <a:custGeom>
              <a:avLst/>
              <a:gdLst>
                <a:gd name="T0" fmla="*/ 272 w 272"/>
                <a:gd name="T1" fmla="*/ 0 h 284"/>
                <a:gd name="T2" fmla="*/ 0 w 272"/>
                <a:gd name="T3" fmla="*/ 0 h 284"/>
                <a:gd name="T4" fmla="*/ 0 w 272"/>
                <a:gd name="T5" fmla="*/ 284 h 284"/>
                <a:gd name="T6" fmla="*/ 173 w 272"/>
                <a:gd name="T7" fmla="*/ 284 h 284"/>
                <a:gd name="T8" fmla="*/ 272 w 272"/>
                <a:gd name="T9" fmla="*/ 0 h 284"/>
              </a:gdLst>
              <a:ahLst/>
              <a:cxnLst>
                <a:cxn ang="0">
                  <a:pos x="T0" y="T1"/>
                </a:cxn>
                <a:cxn ang="0">
                  <a:pos x="T2" y="T3"/>
                </a:cxn>
                <a:cxn ang="0">
                  <a:pos x="T4" y="T5"/>
                </a:cxn>
                <a:cxn ang="0">
                  <a:pos x="T6" y="T7"/>
                </a:cxn>
                <a:cxn ang="0">
                  <a:pos x="T8" y="T9"/>
                </a:cxn>
              </a:cxnLst>
              <a:rect l="0" t="0" r="r" b="b"/>
              <a:pathLst>
                <a:path w="272" h="284">
                  <a:moveTo>
                    <a:pt x="272" y="0"/>
                  </a:moveTo>
                  <a:lnTo>
                    <a:pt x="0" y="0"/>
                  </a:lnTo>
                  <a:lnTo>
                    <a:pt x="0" y="284"/>
                  </a:lnTo>
                  <a:lnTo>
                    <a:pt x="173" y="284"/>
                  </a:lnTo>
                  <a:lnTo>
                    <a:pt x="2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33398"/>
            <a:ext cx="7886700" cy="909049"/>
          </a:xfrm>
        </p:spPr>
        <p:txBody>
          <a:bodyPr>
            <a:normAutofit/>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435101"/>
            <a:ext cx="3886200" cy="4741863"/>
          </a:xfrm>
          <a:prstGeom prst="rect">
            <a:avLst/>
          </a:prstGeom>
        </p:spPr>
        <p:txBody>
          <a:bodyPr vert="horz" lIns="91440" tIns="45720" rIns="91440" bIns="45720" rtlCol="0">
            <a:normAutofit/>
          </a:bodyPr>
          <a:lstStyle>
            <a:lvl1pPr>
              <a:defRPr lang="zh-CN" altLang="en-US"/>
            </a:lvl1pPr>
            <a:lvl2pPr>
              <a:defRPr lang="zh-CN" altLang="en-US"/>
            </a:lvl2pPr>
            <a:lvl3pPr>
              <a:defRPr lang="zh-CN" altLang="en-US"/>
            </a:lvl3pPr>
            <a:lvl4pPr>
              <a:defRPr lang="zh-CN" altLang="en-US"/>
            </a:lvl4pPr>
            <a:lvl5pPr>
              <a:defRPr lang="en-US" dirty="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435101"/>
            <a:ext cx="3886200" cy="4741863"/>
          </a:xfrm>
          <a:prstGeom prst="rect">
            <a:avLst/>
          </a:prstGeom>
        </p:spPr>
        <p:txBody>
          <a:bodyPr vert="horz" lIns="91440" tIns="45720" rIns="91440" bIns="45720" rtlCol="0">
            <a:normAutofit/>
          </a:bodyPr>
          <a:lstStyle>
            <a:lvl1pPr>
              <a:defRPr lang="zh-CN" altLang="en-US" dirty="0"/>
            </a:lvl1pPr>
            <a:lvl2pPr>
              <a:defRPr lang="zh-CN" altLang="en-US" dirty="0"/>
            </a:lvl2pPr>
            <a:lvl3pPr>
              <a:defRPr lang="zh-CN" altLang="en-US" dirty="0"/>
            </a:lvl3pPr>
            <a:lvl4pPr>
              <a:defRPr lang="zh-CN" altLang="en-US" dirty="0"/>
            </a:lvl4pPr>
            <a:lvl5pPr>
              <a:defRPr lang="en-US" dirty="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5" name="Date Placeholder 4"/>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13D0CE79-49FB-443D-BEF8-6B709DE8FD0C}" type="datetimeFigureOut">
              <a:rPr lang="zh-CN" altLang="en-US" smtClean="0"/>
              <a:t>2020/8/18</a:t>
            </a:fld>
            <a:endParaRPr lang="zh-CN" altLang="en-US"/>
          </a:p>
        </p:txBody>
      </p:sp>
      <p:sp>
        <p:nvSpPr>
          <p:cNvPr id="6" name="Footer Placeholder 5"/>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7" name="Slide Number Placeholder 6"/>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EF906490-237C-474C-BA2E-D98840BC1F8F}" type="slidenum">
              <a:rPr lang="zh-CN" altLang="en-US" smtClean="0"/>
              <a:t>‹#›</a:t>
            </a:fld>
            <a:endParaRPr lang="zh-CN" altLang="en-US"/>
          </a:p>
        </p:txBody>
      </p:sp>
      <p:cxnSp>
        <p:nvCxnSpPr>
          <p:cNvPr id="8" name="直接连接符 7"/>
          <p:cNvCxnSpPr/>
          <p:nvPr/>
        </p:nvCxnSpPr>
        <p:spPr>
          <a:xfrm>
            <a:off x="407" y="1238602"/>
            <a:ext cx="914318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841373"/>
          </a:xfrm>
        </p:spPr>
        <p:txBody>
          <a:bodyP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9842" y="1397001"/>
            <a:ext cx="3868340" cy="993775"/>
          </a:xfrm>
          <a:prstGeom prst="rect">
            <a:avLst/>
          </a:prstGeom>
        </p:spPr>
        <p:txBody>
          <a:bodyPr anchor="b">
            <a:norm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Content Placeholder 3"/>
          <p:cNvSpPr>
            <a:spLocks noGrp="1"/>
          </p:cNvSpPr>
          <p:nvPr>
            <p:ph sz="half" idx="2"/>
          </p:nvPr>
        </p:nvSpPr>
        <p:spPr>
          <a:xfrm>
            <a:off x="629842" y="2505075"/>
            <a:ext cx="3868340" cy="3684588"/>
          </a:xfrm>
          <a:prstGeom prst="rect">
            <a:avLst/>
          </a:prstGeom>
        </p:spPr>
        <p:txBody>
          <a:bodyPr>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5" name="Text Placeholder 4"/>
          <p:cNvSpPr>
            <a:spLocks noGrp="1"/>
          </p:cNvSpPr>
          <p:nvPr>
            <p:ph type="body" sz="quarter" idx="3"/>
          </p:nvPr>
        </p:nvSpPr>
        <p:spPr>
          <a:xfrm>
            <a:off x="4629151" y="1397001"/>
            <a:ext cx="3887391" cy="993775"/>
          </a:xfrm>
          <a:prstGeom prst="rect">
            <a:avLst/>
          </a:prstGeom>
        </p:spPr>
        <p:txBody>
          <a:bodyPr anchor="b">
            <a:norm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Content Placeholder 5"/>
          <p:cNvSpPr>
            <a:spLocks noGrp="1"/>
          </p:cNvSpPr>
          <p:nvPr>
            <p:ph sz="quarter" idx="4"/>
          </p:nvPr>
        </p:nvSpPr>
        <p:spPr>
          <a:xfrm>
            <a:off x="4629151" y="2505075"/>
            <a:ext cx="3887391" cy="3684588"/>
          </a:xfrm>
          <a:prstGeom prst="rect">
            <a:avLst/>
          </a:prstGeom>
        </p:spPr>
        <p:txBody>
          <a:bodyPr>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7" name="Date Placeholder 6"/>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C9E60F58-3108-4415-857A-6D0360DF626E}" type="datetimeFigureOut">
              <a:rPr lang="zh-CN" altLang="en-US" smtClean="0"/>
              <a:t>2020/8/18</a:t>
            </a:fld>
            <a:endParaRPr lang="zh-CN" altLang="en-US"/>
          </a:p>
        </p:txBody>
      </p:sp>
      <p:sp>
        <p:nvSpPr>
          <p:cNvPr id="8" name="Footer Placeholder 7"/>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9" name="Slide Number Placeholder 8"/>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4AE85CE2-CEAD-46BB-861E-7D62265DC96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椭圆 5"/>
          <p:cNvSpPr/>
          <p:nvPr/>
        </p:nvSpPr>
        <p:spPr>
          <a:xfrm>
            <a:off x="1511301" y="2588168"/>
            <a:ext cx="1406524"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dirty="0">
              <a:solidFill>
                <a:srgbClr val="FEFDFE"/>
              </a:solidFill>
            </a:endParaRPr>
          </a:p>
        </p:txBody>
      </p:sp>
      <p:sp>
        <p:nvSpPr>
          <p:cNvPr id="7" name="椭圆 6"/>
          <p:cNvSpPr/>
          <p:nvPr/>
        </p:nvSpPr>
        <p:spPr>
          <a:xfrm>
            <a:off x="3082926" y="2588168"/>
            <a:ext cx="1406524"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dirty="0">
              <a:solidFill>
                <a:srgbClr val="FEFDFE"/>
              </a:solidFill>
            </a:endParaRPr>
          </a:p>
        </p:txBody>
      </p:sp>
      <p:sp>
        <p:nvSpPr>
          <p:cNvPr id="8" name="椭圆 7"/>
          <p:cNvSpPr/>
          <p:nvPr/>
        </p:nvSpPr>
        <p:spPr>
          <a:xfrm>
            <a:off x="4654551" y="2588168"/>
            <a:ext cx="1406524"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dirty="0">
              <a:solidFill>
                <a:srgbClr val="FEFDFE"/>
              </a:solidFill>
            </a:endParaRPr>
          </a:p>
        </p:txBody>
      </p:sp>
      <p:sp>
        <p:nvSpPr>
          <p:cNvPr id="9" name="椭圆 8"/>
          <p:cNvSpPr/>
          <p:nvPr/>
        </p:nvSpPr>
        <p:spPr>
          <a:xfrm>
            <a:off x="6226176" y="2588168"/>
            <a:ext cx="1406524"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dirty="0">
              <a:solidFill>
                <a:srgbClr val="FEFDFE"/>
              </a:solidFill>
            </a:endParaRPr>
          </a:p>
        </p:txBody>
      </p:sp>
      <p:sp>
        <p:nvSpPr>
          <p:cNvPr id="2" name="Title 1"/>
          <p:cNvSpPr>
            <a:spLocks noGrp="1"/>
          </p:cNvSpPr>
          <p:nvPr>
            <p:ph type="title" hasCustomPrompt="1"/>
          </p:nvPr>
        </p:nvSpPr>
        <p:spPr>
          <a:xfrm>
            <a:off x="1511301" y="2555373"/>
            <a:ext cx="6121399" cy="1392237"/>
          </a:xfrm>
        </p:spPr>
        <p:txBody>
          <a:bodyPr lIns="432000" rIns="432000">
            <a:normAutofit/>
          </a:bodyPr>
          <a:lstStyle>
            <a:lvl1pPr algn="dist">
              <a:defRPr sz="4400">
                <a:solidFill>
                  <a:schemeClr val="bg1"/>
                </a:solidFill>
              </a:defRPr>
            </a:lvl1pPr>
          </a:lstStyle>
          <a:p>
            <a:r>
              <a:rPr lang="zh-CN" altLang="en-US" dirty="0"/>
              <a:t>编辑标题</a:t>
            </a:r>
            <a:endParaRPr lang="en-US" dirty="0"/>
          </a:p>
        </p:txBody>
      </p:sp>
      <p:sp>
        <p:nvSpPr>
          <p:cNvPr id="3" name="Date Placeholder 2"/>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13D0CE79-49FB-443D-BEF8-6B709DE8FD0C}" type="datetimeFigureOut">
              <a:rPr lang="zh-CN" altLang="en-US" smtClean="0"/>
              <a:t>2020/8/18</a:t>
            </a:fld>
            <a:endParaRPr lang="zh-CN" altLang="en-US"/>
          </a:p>
        </p:txBody>
      </p:sp>
      <p:sp>
        <p:nvSpPr>
          <p:cNvPr id="4" name="Footer Placeholder 3"/>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5" name="Slide Number Placeholder 4"/>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EF906490-237C-474C-BA2E-D98840BC1F8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3"/>
            <a:ext cx="2057400" cy="365125"/>
          </a:xfrm>
          <a:prstGeom prst="rect">
            <a:avLst/>
          </a:prstGeom>
        </p:spPr>
        <p:txBody>
          <a:bodyPr>
            <a:normAutofit/>
          </a:bodyPr>
          <a:lstStyle>
            <a:lvl1pPr>
              <a:defRPr sz="1200"/>
            </a:lvl1pPr>
          </a:lstStyle>
          <a:p>
            <a:fld id="{13D0CE79-49FB-443D-BEF8-6B709DE8FD0C}" type="datetimeFigureOut">
              <a:rPr lang="zh-CN" altLang="en-US" smtClean="0"/>
              <a:t>2020/8/18</a:t>
            </a:fld>
            <a:endParaRPr lang="zh-CN" altLang="en-US"/>
          </a:p>
        </p:txBody>
      </p:sp>
      <p:sp>
        <p:nvSpPr>
          <p:cNvPr id="3" name="Footer Placeholder 2"/>
          <p:cNvSpPr>
            <a:spLocks noGrp="1"/>
          </p:cNvSpPr>
          <p:nvPr>
            <p:ph type="ftr" sz="quarter" idx="11"/>
          </p:nvPr>
        </p:nvSpPr>
        <p:spPr>
          <a:xfrm>
            <a:off x="3028950" y="6356353"/>
            <a:ext cx="3086100" cy="365125"/>
          </a:xfrm>
          <a:prstGeom prst="rect">
            <a:avLst/>
          </a:prstGeom>
        </p:spPr>
        <p:txBody>
          <a:bodyPr>
            <a:normAutofit/>
          </a:bodyPr>
          <a:lstStyle>
            <a:lvl1pPr>
              <a:defRPr sz="1200"/>
            </a:lvl1pPr>
          </a:lstStyle>
          <a:p>
            <a:endParaRPr lang="zh-CN" altLang="en-US"/>
          </a:p>
        </p:txBody>
      </p:sp>
      <p:sp>
        <p:nvSpPr>
          <p:cNvPr id="4" name="Slide Number Placeholder 3"/>
          <p:cNvSpPr>
            <a:spLocks noGrp="1"/>
          </p:cNvSpPr>
          <p:nvPr>
            <p:ph type="sldNum" sz="quarter" idx="12"/>
          </p:nvPr>
        </p:nvSpPr>
        <p:spPr>
          <a:xfrm>
            <a:off x="6457950" y="6356353"/>
            <a:ext cx="2057400" cy="365125"/>
          </a:xfrm>
          <a:prstGeom prst="rect">
            <a:avLst/>
          </a:prstGeom>
        </p:spPr>
        <p:txBody>
          <a:bodyPr>
            <a:normAutofit/>
          </a:bodyPr>
          <a:lstStyle>
            <a:lvl1pPr>
              <a:defRPr sz="1200"/>
            </a:lvl1pPr>
          </a:lstStyle>
          <a:p>
            <a:fld id="{EF906490-237C-474C-BA2E-D98840BC1F8F}" type="slidenum">
              <a:rPr lang="zh-CN" altLang="en-US" smtClean="0"/>
              <a:t>‹#›</a:t>
            </a:fld>
            <a:endParaRPr lang="zh-CN" altLang="en-US"/>
          </a:p>
        </p:txBody>
      </p:sp>
      <p:cxnSp>
        <p:nvCxnSpPr>
          <p:cNvPr id="6" name="直接连接符 5"/>
          <p:cNvCxnSpPr/>
          <p:nvPr/>
        </p:nvCxnSpPr>
        <p:spPr>
          <a:xfrm>
            <a:off x="407" y="1238602"/>
            <a:ext cx="914318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9841" y="711200"/>
            <a:ext cx="3196800" cy="1600200"/>
          </a:xfrm>
        </p:spPr>
        <p:txBody>
          <a:bodyPr anchor="t" anchorCtr="0">
            <a:normAutofit/>
          </a:bodyPr>
          <a:lstStyle>
            <a:lvl1pPr>
              <a:defRPr sz="3200"/>
            </a:lvl1pPr>
          </a:lstStyle>
          <a:p>
            <a:r>
              <a:rPr lang="zh-CN" altLang="en-US"/>
              <a:t>单击此处编辑标题</a:t>
            </a:r>
            <a:endParaRPr lang="zh-CN" altLang="en-US" dirty="0"/>
          </a:p>
        </p:txBody>
      </p:sp>
      <p:sp>
        <p:nvSpPr>
          <p:cNvPr id="3" name="图片占位符 2"/>
          <p:cNvSpPr>
            <a:spLocks noGrp="1" noChangeAspect="1"/>
          </p:cNvSpPr>
          <p:nvPr>
            <p:ph type="pic" idx="1" hasCustomPrompt="1"/>
          </p:nvPr>
        </p:nvSpPr>
        <p:spPr>
          <a:xfrm>
            <a:off x="4014391" y="733425"/>
            <a:ext cx="46278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图片</a:t>
            </a:r>
            <a:endParaRPr lang="zh-CN" altLang="en-US" dirty="0"/>
          </a:p>
        </p:txBody>
      </p:sp>
      <p:sp>
        <p:nvSpPr>
          <p:cNvPr id="4" name="文本占位符 3"/>
          <p:cNvSpPr>
            <a:spLocks noGrp="1"/>
          </p:cNvSpPr>
          <p:nvPr>
            <p:ph type="body" sz="half" idx="2"/>
          </p:nvPr>
        </p:nvSpPr>
        <p:spPr>
          <a:xfrm>
            <a:off x="629841" y="2311400"/>
            <a:ext cx="31968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normAutofit/>
          </a:bodyPr>
          <a:lstStyle>
            <a:lvl1pPr>
              <a:defRPr sz="1200"/>
            </a:lvl1pPr>
          </a:lstStyle>
          <a:p>
            <a:fld id="{9EFD9D74-47D9-4702-A33C-335B63B48DBF}" type="datetimeFigureOut">
              <a:rPr lang="zh-CN" altLang="en-US" smtClean="0"/>
              <a:t>2020/8/18</a:t>
            </a:fld>
            <a:endParaRPr lang="zh-CN" altLang="en-US" dirty="0"/>
          </a:p>
        </p:txBody>
      </p:sp>
      <p:sp>
        <p:nvSpPr>
          <p:cNvPr id="6" name="页脚占位符 5"/>
          <p:cNvSpPr>
            <a:spLocks noGrp="1"/>
          </p:cNvSpPr>
          <p:nvPr>
            <p:ph type="ftr" sz="quarter" idx="11"/>
          </p:nvPr>
        </p:nvSpPr>
        <p:spPr/>
        <p:txBody>
          <a:bodyPr>
            <a:normAutofit/>
          </a:bodyPr>
          <a:lstStyle>
            <a:lvl1pPr>
              <a:defRPr sz="1200"/>
            </a:lvl1pPr>
          </a:lstStyle>
          <a:p>
            <a:endParaRPr lang="zh-CN" altLang="en-US" dirty="0"/>
          </a:p>
        </p:txBody>
      </p:sp>
      <p:sp>
        <p:nvSpPr>
          <p:cNvPr id="7" name="灯片编号占位符 6"/>
          <p:cNvSpPr>
            <a:spLocks noGrp="1"/>
          </p:cNvSpPr>
          <p:nvPr>
            <p:ph type="sldNum" sz="quarter" idx="12"/>
          </p:nvPr>
        </p:nvSpPr>
        <p:spPr/>
        <p:txBody>
          <a:bodyPr>
            <a:normAutofit/>
          </a:bodyPr>
          <a:lstStyle>
            <a:lvl1pPr>
              <a:defRPr sz="1200"/>
            </a:lvl1p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22028" y="365125"/>
            <a:ext cx="993322" cy="5811838"/>
          </a:xfrm>
        </p:spPr>
        <p:txBody>
          <a:bodyPr vert="eaVert">
            <a:normAutofit/>
          </a:bodyPr>
          <a:lstStyle>
            <a:lvl1pPr>
              <a:defRPr sz="2700"/>
            </a:lvl1pPr>
          </a:lstStyle>
          <a:p>
            <a:r>
              <a:rPr lang="zh-CN" altLang="en-US" dirty="0"/>
              <a:t>单击此处编辑母版标题样式</a:t>
            </a:r>
          </a:p>
        </p:txBody>
      </p:sp>
      <p:sp>
        <p:nvSpPr>
          <p:cNvPr id="3" name="竖排文字占位符 2"/>
          <p:cNvSpPr>
            <a:spLocks noGrp="1"/>
          </p:cNvSpPr>
          <p:nvPr>
            <p:ph type="body" orient="vert" idx="1"/>
          </p:nvPr>
        </p:nvSpPr>
        <p:spPr>
          <a:xfrm>
            <a:off x="628650" y="365125"/>
            <a:ext cx="6740978"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normAutofit/>
          </a:bodyPr>
          <a:lstStyle>
            <a:lvl1pPr>
              <a:defRPr sz="1200"/>
            </a:lvl1pPr>
          </a:lstStyle>
          <a:p>
            <a:fld id="{9EFD9D74-47D9-4702-A33C-335B63B48DBF}" type="datetimeFigureOut">
              <a:rPr lang="zh-CN" altLang="en-US" smtClean="0"/>
              <a:t>2020/8/18</a:t>
            </a:fld>
            <a:endParaRPr lang="zh-CN" altLang="en-US"/>
          </a:p>
        </p:txBody>
      </p:sp>
      <p:sp>
        <p:nvSpPr>
          <p:cNvPr id="5" name="页脚占位符 4"/>
          <p:cNvSpPr>
            <a:spLocks noGrp="1"/>
          </p:cNvSpPr>
          <p:nvPr>
            <p:ph type="ftr" sz="quarter" idx="11"/>
          </p:nvPr>
        </p:nvSpPr>
        <p:spPr/>
        <p:txBody>
          <a:bodyPr>
            <a:normAutofit/>
          </a:bodyPr>
          <a:lstStyle>
            <a:lvl1pPr>
              <a:defRPr sz="1200"/>
            </a:lvl1pPr>
          </a:lstStyle>
          <a:p>
            <a:endParaRPr lang="zh-CN" altLang="en-US"/>
          </a:p>
        </p:txBody>
      </p:sp>
      <p:sp>
        <p:nvSpPr>
          <p:cNvPr id="6" name="灯片编号占位符 5"/>
          <p:cNvSpPr>
            <a:spLocks noGrp="1"/>
          </p:cNvSpPr>
          <p:nvPr>
            <p:ph type="sldNum" sz="quarter" idx="12"/>
          </p:nvPr>
        </p:nvSpPr>
        <p:spPr/>
        <p:txBody>
          <a:bodyPr>
            <a:normAutofit/>
          </a:bodyPr>
          <a:lstStyle>
            <a:lvl1pPr>
              <a:defRPr sz="1200"/>
            </a:lvl1pPr>
          </a:lstStyle>
          <a:p>
            <a:fld id="{FABC47A4-756D-490B-A52F-7D9E2C9FC05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gs" Target="../tags/tag1.xml"/><Relationship Id="rId13" Type="http://schemas.openxmlformats.org/officeDocument/2006/relationships/tags" Target="../tags/tag2.xml"/><Relationship Id="rId14" Type="http://schemas.openxmlformats.org/officeDocument/2006/relationships/tags" Target="../tags/tag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2"/>
            </p:custDataLst>
          </p:nvPr>
        </p:nvSpPr>
        <p:spPr>
          <a:xfrm>
            <a:off x="628650" y="271498"/>
            <a:ext cx="7886700" cy="909049"/>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7" name="文本占位符 6"/>
          <p:cNvSpPr>
            <a:spLocks noGrp="1"/>
          </p:cNvSpPr>
          <p:nvPr>
            <p:ph type="body" idx="1"/>
            <p:custDataLst>
              <p:tags r:id="rId13"/>
            </p:custDataLst>
          </p:nvPr>
        </p:nvSpPr>
        <p:spPr>
          <a:xfrm>
            <a:off x="628650" y="1473201"/>
            <a:ext cx="7886700" cy="46910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日期占位符 10"/>
          <p:cNvSpPr>
            <a:spLocks noGrp="1"/>
          </p:cNvSpPr>
          <p:nvPr>
            <p:ph type="dt" sz="half" idx="2"/>
          </p:nvPr>
        </p:nvSpPr>
        <p:spPr>
          <a:xfrm>
            <a:off x="628650" y="6356351"/>
            <a:ext cx="20574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1CCB03FE-292C-4EEB-A39B-2E01CAA262C1}" type="datetimeFigureOut">
              <a:rPr lang="zh-CN" altLang="en-US" smtClean="0"/>
              <a:t>2020/8/18</a:t>
            </a:fld>
            <a:endParaRPr lang="zh-CN" altLang="en-US"/>
          </a:p>
        </p:txBody>
      </p:sp>
      <p:sp>
        <p:nvSpPr>
          <p:cNvPr id="12" name="页脚占位符 11"/>
          <p:cNvSpPr>
            <a:spLocks noGrp="1"/>
          </p:cNvSpPr>
          <p:nvPr>
            <p:ph type="ftr" sz="quarter" idx="3"/>
          </p:nvPr>
        </p:nvSpPr>
        <p:spPr>
          <a:xfrm>
            <a:off x="3028950" y="6356351"/>
            <a:ext cx="30861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13" name="灯片编号占位符 12"/>
          <p:cNvSpPr>
            <a:spLocks noGrp="1"/>
          </p:cNvSpPr>
          <p:nvPr>
            <p:ph type="sldNum" sz="quarter" idx="4"/>
          </p:nvPr>
        </p:nvSpPr>
        <p:spPr>
          <a:xfrm>
            <a:off x="6457950" y="6356351"/>
            <a:ext cx="20574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D475B4F5-D5C8-4CC9-BFC6-D6DA8BBD1907}" type="slidenum">
              <a:rPr lang="zh-CN" altLang="en-US" smtClean="0"/>
              <a:t>‹#›</a:t>
            </a:fld>
            <a:endParaRPr lang="zh-CN" altLang="en-US"/>
          </a:p>
        </p:txBody>
      </p:sp>
      <p:sp>
        <p:nvSpPr>
          <p:cNvPr id="3"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000" kern="1200">
          <a:solidFill>
            <a:schemeClr val="accent1"/>
          </a:solidFill>
          <a:latin typeface="+mj-lt"/>
          <a:ea typeface="+mj-ea"/>
          <a:cs typeface="+mj-cs"/>
        </a:defRPr>
      </a:lvl1pPr>
    </p:titleStyle>
    <p:bodyStyle>
      <a:lvl1pPr marL="342900" indent="-342900" algn="l" defTabSz="685800" rtl="0" eaLnBrk="1" latinLnBrk="0" hangingPunct="1">
        <a:lnSpc>
          <a:spcPct val="90000"/>
        </a:lnSpc>
        <a:spcBef>
          <a:spcPts val="1350"/>
        </a:spcBef>
        <a:buClr>
          <a:schemeClr val="accent1"/>
        </a:buClr>
        <a:buSzPct val="80000"/>
        <a:buFont typeface="Wingdings" panose="05000000000000000000" pitchFamily="2" charset="2"/>
        <a:buChar char="ü"/>
        <a:defRPr lang="zh-CN" altLang="en-US" sz="2400" kern="1200" dirty="0">
          <a:solidFill>
            <a:schemeClr val="tx1"/>
          </a:solidFill>
          <a:latin typeface="+mn-lt"/>
          <a:ea typeface="+mn-ea"/>
          <a:cs typeface="+mn-cs"/>
        </a:defRPr>
      </a:lvl1pPr>
      <a:lvl2pPr marL="539750" indent="-267970" algn="l" defTabSz="685800" rtl="0" eaLnBrk="1" latinLnBrk="0" hangingPunct="1">
        <a:lnSpc>
          <a:spcPct val="130000"/>
        </a:lnSpc>
        <a:spcBef>
          <a:spcPts val="0"/>
        </a:spcBef>
        <a:buClr>
          <a:schemeClr val="accent1"/>
        </a:buClr>
        <a:buFont typeface="Wingdings" panose="05000000000000000000" pitchFamily="2" charset="2"/>
        <a:buChar char="ü"/>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Wingdings" panose="05000000000000000000" pitchFamily="2" charset="2"/>
        <a:buChar char="ü"/>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Wingdings" panose="05000000000000000000" pitchFamily="2" charset="2"/>
        <a:buChar char="ü"/>
        <a:defRPr sz="18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Wingdings" panose="05000000000000000000" pitchFamily="2" charset="2"/>
        <a:buChar char="ü"/>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tags" Target="../tags/tag22.xml"/><Relationship Id="rId4" Type="http://schemas.openxmlformats.org/officeDocument/2006/relationships/slideLayout" Target="../slideLayouts/slideLayout7.xml"/><Relationship Id="rId5" Type="http://schemas.openxmlformats.org/officeDocument/2006/relationships/notesSlide" Target="../notesSlides/notesSlide5.xml"/><Relationship Id="rId6" Type="http://schemas.openxmlformats.org/officeDocument/2006/relationships/image" Target="../media/image8.png"/><Relationship Id="rId1" Type="http://schemas.openxmlformats.org/officeDocument/2006/relationships/tags" Target="../tags/tag20.xml"/><Relationship Id="rId2" Type="http://schemas.openxmlformats.org/officeDocument/2006/relationships/tags" Target="../tags/tag21.xml"/></Relationships>
</file>

<file path=ppt/slides/_rels/slide11.xml.rels><?xml version="1.0" encoding="UTF-8" standalone="yes"?>
<Relationships xmlns="http://schemas.openxmlformats.org/package/2006/relationships"><Relationship Id="rId3" Type="http://schemas.openxmlformats.org/officeDocument/2006/relationships/tags" Target="../tags/tag25.xml"/><Relationship Id="rId4" Type="http://schemas.openxmlformats.org/officeDocument/2006/relationships/slideLayout" Target="../slideLayouts/slideLayout7.xml"/><Relationship Id="rId5" Type="http://schemas.openxmlformats.org/officeDocument/2006/relationships/notesSlide" Target="../notesSlides/notesSlide6.xml"/><Relationship Id="rId1" Type="http://schemas.openxmlformats.org/officeDocument/2006/relationships/tags" Target="../tags/tag23.xml"/><Relationship Id="rId2"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tags" Target="../tags/tag28.xml"/><Relationship Id="rId4" Type="http://schemas.openxmlformats.org/officeDocument/2006/relationships/slideLayout" Target="../slideLayouts/slideLayout7.xml"/><Relationship Id="rId5" Type="http://schemas.openxmlformats.org/officeDocument/2006/relationships/image" Target="../media/image9.png"/><Relationship Id="rId1" Type="http://schemas.openxmlformats.org/officeDocument/2006/relationships/tags" Target="../tags/tag26.xml"/><Relationship Id="rId2" Type="http://schemas.openxmlformats.org/officeDocument/2006/relationships/tags" Target="../tags/tag27.xml"/></Relationships>
</file>

<file path=ppt/slides/_rels/slide13.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7.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tags" Target="../tags/tag30.x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8.xml"/><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tags" Target="../tags/tag31.xml"/><Relationship Id="rId2"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tags" Target="../tags/tag6.xml"/><Relationship Id="rId4" Type="http://schemas.openxmlformats.org/officeDocument/2006/relationships/slideLayout" Target="../slideLayouts/slideLayout7.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tags" Target="../tags/tag4.xml"/><Relationship Id="rId2" Type="http://schemas.openxmlformats.org/officeDocument/2006/relationships/tags" Target="../tags/tag5.xml"/></Relationships>
</file>

<file path=ppt/slides/_rels/slide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7.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tags" Target="../tags/tag10.xml"/><Relationship Id="rId4" Type="http://schemas.openxmlformats.org/officeDocument/2006/relationships/slideLayout" Target="../slideLayouts/slideLayout7.xml"/><Relationship Id="rId5" Type="http://schemas.openxmlformats.org/officeDocument/2006/relationships/notesSlide" Target="../notesSlides/notesSlide1.xml"/><Relationship Id="rId6" Type="http://schemas.openxmlformats.org/officeDocument/2006/relationships/image" Target="../media/image4.png"/><Relationship Id="rId1" Type="http://schemas.openxmlformats.org/officeDocument/2006/relationships/tags" Target="../tags/tag8.xml"/><Relationship Id="rId2"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tags" Target="../tags/tag13.xml"/><Relationship Id="rId4" Type="http://schemas.openxmlformats.org/officeDocument/2006/relationships/slideLayout" Target="../slideLayouts/slideLayout7.xml"/><Relationship Id="rId5" Type="http://schemas.openxmlformats.org/officeDocument/2006/relationships/notesSlide" Target="../notesSlides/notesSlide2.xml"/><Relationship Id="rId6" Type="http://schemas.openxmlformats.org/officeDocument/2006/relationships/image" Target="../media/image5.png"/><Relationship Id="rId1" Type="http://schemas.openxmlformats.org/officeDocument/2006/relationships/tags" Target="../tags/tag11.xml"/><Relationship Id="rId2" Type="http://schemas.openxmlformats.org/officeDocument/2006/relationships/tags" Target="../tags/tag12.xml"/></Relationships>
</file>

<file path=ppt/slides/_rels/slide8.xml.rels><?xml version="1.0" encoding="UTF-8" standalone="yes"?>
<Relationships xmlns="http://schemas.openxmlformats.org/package/2006/relationships"><Relationship Id="rId3" Type="http://schemas.openxmlformats.org/officeDocument/2006/relationships/tags" Target="../tags/tag16.xml"/><Relationship Id="rId4" Type="http://schemas.openxmlformats.org/officeDocument/2006/relationships/slideLayout" Target="../slideLayouts/slideLayout7.xml"/><Relationship Id="rId5" Type="http://schemas.openxmlformats.org/officeDocument/2006/relationships/notesSlide" Target="../notesSlides/notesSlide3.xml"/><Relationship Id="rId6" Type="http://schemas.openxmlformats.org/officeDocument/2006/relationships/image" Target="../media/image6.png"/><Relationship Id="rId1" Type="http://schemas.openxmlformats.org/officeDocument/2006/relationships/tags" Target="../tags/tag14.xml"/><Relationship Id="rId2" Type="http://schemas.openxmlformats.org/officeDocument/2006/relationships/tags" Target="../tags/tag15.xml"/></Relationships>
</file>

<file path=ppt/slides/_rels/slide9.xml.rels><?xml version="1.0" encoding="UTF-8" standalone="yes"?>
<Relationships xmlns="http://schemas.openxmlformats.org/package/2006/relationships"><Relationship Id="rId3" Type="http://schemas.openxmlformats.org/officeDocument/2006/relationships/tags" Target="../tags/tag19.xml"/><Relationship Id="rId4" Type="http://schemas.openxmlformats.org/officeDocument/2006/relationships/slideLayout" Target="../slideLayouts/slideLayout7.xml"/><Relationship Id="rId5" Type="http://schemas.openxmlformats.org/officeDocument/2006/relationships/notesSlide" Target="../notesSlides/notesSlide4.xml"/><Relationship Id="rId6" Type="http://schemas.openxmlformats.org/officeDocument/2006/relationships/image" Target="../media/image7.png"/><Relationship Id="rId1" Type="http://schemas.openxmlformats.org/officeDocument/2006/relationships/tags" Target="../tags/tag17.xml"/><Relationship Id="rId2"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8674" name="内容占位符 2"/>
          <p:cNvSpPr>
            <a:spLocks noGrp="1"/>
          </p:cNvSpPr>
          <p:nvPr>
            <p:ph idx="4294967295"/>
          </p:nvPr>
        </p:nvSpPr>
        <p:spPr>
          <a:xfrm>
            <a:off x="1047750" y="2686050"/>
            <a:ext cx="7730729" cy="2738438"/>
          </a:xfrm>
          <a:prstGeom prst="rect">
            <a:avLst/>
          </a:prstGeom>
        </p:spPr>
        <p:txBody>
          <a:bodyPr/>
          <a:lstStyle/>
          <a:p>
            <a:pPr marL="0" indent="0" defTabSz="914400">
              <a:spcBef>
                <a:spcPts val="1000"/>
              </a:spcBef>
              <a:buNone/>
            </a:pPr>
            <a:r>
              <a:rPr lang="zh-CN" altLang="en-US" sz="3200" dirty="0" smtClean="0">
                <a:solidFill>
                  <a:schemeClr val="tx2"/>
                </a:solidFill>
              </a:rPr>
              <a:t>  </a:t>
            </a:r>
            <a:r>
              <a:rPr lang="en-US" altLang="zh-CN" sz="3200" dirty="0" smtClean="0">
                <a:solidFill>
                  <a:schemeClr val="tx2"/>
                </a:solidFill>
              </a:rPr>
              <a:t>第一单元 </a:t>
            </a:r>
            <a:r>
              <a:rPr lang="en-US" altLang="zh-CN" sz="3200" dirty="0">
                <a:solidFill>
                  <a:schemeClr val="tx2"/>
                </a:solidFill>
              </a:rPr>
              <a:t>进出口货物商品归类概述</a:t>
            </a:r>
          </a:p>
          <a:p>
            <a:pPr marL="0" indent="0">
              <a:buNone/>
            </a:pPr>
            <a:endParaRPr kumimoji="1" lang="en-US" altLang="zh-CN" sz="3000" dirty="0"/>
          </a:p>
          <a:p>
            <a:pPr marL="0" indent="0">
              <a:buNone/>
            </a:pPr>
            <a:r>
              <a:rPr kumimoji="1" lang="zh-CN" altLang="en-US" sz="3000" dirty="0"/>
              <a:t>                           主讲  杨子瑶</a:t>
            </a:r>
          </a:p>
        </p:txBody>
      </p:sp>
    </p:spTree>
    <p:extLst>
      <p:ext uri="{BB962C8B-B14F-4D97-AF65-F5344CB8AC3E}">
        <p14:creationId xmlns:p14="http://schemas.microsoft.com/office/powerpoint/2010/main" val="552211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6"/>
          <a:stretch>
            <a:fillRect/>
          </a:stretch>
        </p:blipFill>
        <p:spPr>
          <a:xfrm>
            <a:off x="260807" y="2520951"/>
            <a:ext cx="3712603" cy="2057794"/>
          </a:xfrm>
          <a:prstGeom prst="rect">
            <a:avLst/>
          </a:prstGeom>
        </p:spPr>
      </p:pic>
      <p:sp>
        <p:nvSpPr>
          <p:cNvPr id="18" name="矩形 17"/>
          <p:cNvSpPr/>
          <p:nvPr/>
        </p:nvSpPr>
        <p:spPr bwMode="auto">
          <a:xfrm>
            <a:off x="926306" y="1964531"/>
            <a:ext cx="7448550" cy="3170635"/>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solidFill>
                <a:srgbClr val="47585F"/>
              </a:solidFill>
            </a:endParaRPr>
          </a:p>
        </p:txBody>
      </p:sp>
      <p:sp>
        <p:nvSpPr>
          <p:cNvPr id="20" name="Rectangle 13"/>
          <p:cNvSpPr/>
          <p:nvPr/>
        </p:nvSpPr>
        <p:spPr bwMode="auto">
          <a:xfrm>
            <a:off x="4395490" y="2445417"/>
            <a:ext cx="3900488" cy="460375"/>
          </a:xfrm>
          <a:prstGeom prst="rect">
            <a:avLst/>
          </a:prstGeom>
        </p:spPr>
        <p:txBody>
          <a:bodyPr wrap="square">
            <a:spAutoFit/>
          </a:bodyPr>
          <a:lstStyle/>
          <a:p>
            <a:pPr>
              <a:defRPr/>
            </a:pPr>
            <a:r>
              <a:rPr lang="en-US" altLang="zh-CN" sz="2400" dirty="0" smtClean="0">
                <a:solidFill>
                  <a:srgbClr val="47585F"/>
                </a:solidFill>
                <a:ea typeface="方正姚体" panose="02010601030101010101" charset="-122"/>
                <a:cs typeface="Open Sans" pitchFamily="34" charset="0"/>
              </a:rPr>
              <a:t>5</a:t>
            </a:r>
            <a:r>
              <a:rPr lang="zh-CN" altLang="en-US" sz="2400" dirty="0">
                <a:solidFill>
                  <a:srgbClr val="47585F"/>
                </a:solidFill>
                <a:ea typeface="方正姚体" panose="02010601030101010101" charset="-122"/>
                <a:cs typeface="Open Sans" pitchFamily="34" charset="0"/>
              </a:rPr>
              <a:t>救济途径</a:t>
            </a:r>
            <a:endParaRPr lang="id-ID" sz="2400" dirty="0">
              <a:solidFill>
                <a:srgbClr val="47585F"/>
              </a:solidFill>
              <a:ea typeface="方正姚体" panose="02010601030101010101" charset="-122"/>
              <a:cs typeface="Open Sans" pitchFamily="34" charset="0"/>
            </a:endParaRPr>
          </a:p>
        </p:txBody>
      </p:sp>
      <p:sp>
        <p:nvSpPr>
          <p:cNvPr id="21" name="AutoShape 27"/>
          <p:cNvSpPr/>
          <p:nvPr/>
        </p:nvSpPr>
        <p:spPr bwMode="auto">
          <a:xfrm>
            <a:off x="4395490" y="2905757"/>
            <a:ext cx="3905850" cy="210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350" kern="0" dirty="0">
                <a:solidFill>
                  <a:srgbClr val="47585F"/>
                </a:solidFill>
                <a:latin typeface="Lato" charset="0"/>
                <a:sym typeface="Lato" charset="0"/>
              </a:rPr>
              <a:t>  纳税义务人同海关发生纳税争议时，应当缴纳税款，并可以依法申请行政复议；对复议决定仍不服的，可以依法向人民法院提起诉讼。</a:t>
            </a:r>
          </a:p>
          <a:p>
            <a:pPr marL="0" marR="0" lvl="0" indent="0" defTabSz="914400" eaLnBrk="1" fontAlgn="auto" latinLnBrk="0" hangingPunct="1">
              <a:lnSpc>
                <a:spcPct val="150000"/>
              </a:lnSpc>
              <a:spcBef>
                <a:spcPts val="0"/>
              </a:spcBef>
              <a:spcAft>
                <a:spcPts val="0"/>
              </a:spcAft>
              <a:buClrTx/>
              <a:buSzTx/>
              <a:buFontTx/>
              <a:buNone/>
              <a:defRPr/>
            </a:pPr>
            <a:r>
              <a:rPr lang="zh-CN" altLang="en-US" sz="1350" kern="0" dirty="0">
                <a:solidFill>
                  <a:srgbClr val="47585F"/>
                </a:solidFill>
                <a:latin typeface="Lato" charset="0"/>
                <a:sym typeface="Lato" charset="0"/>
              </a:rPr>
              <a:t>  由于归类是技术性比较强的工作，发生归类争议时，需先申请行政复议，归类的争议属于纳税争议的一种，纳税争议必须复议前置。</a:t>
            </a:r>
          </a:p>
        </p:txBody>
      </p:sp>
      <p:cxnSp>
        <p:nvCxnSpPr>
          <p:cNvPr id="24" name="直接连接符 23"/>
          <p:cNvCxnSpPr/>
          <p:nvPr/>
        </p:nvCxnSpPr>
        <p:spPr>
          <a:xfrm flipH="1">
            <a:off x="8056816" y="1482729"/>
            <a:ext cx="740121" cy="125968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762229" y="2112572"/>
            <a:ext cx="539111" cy="9175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文本框 56"/>
          <p:cNvSpPr txBox="1">
            <a:spLocks noChangeArrowheads="1"/>
          </p:cNvSpPr>
          <p:nvPr/>
        </p:nvSpPr>
        <p:spPr bwMode="auto">
          <a:xfrm>
            <a:off x="5080254" y="1187021"/>
            <a:ext cx="206445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a:solidFill>
                  <a:srgbClr val="47585F"/>
                </a:solidFill>
                <a:latin typeface="Agency FB" panose="020B0503020202020204" pitchFamily="34" charset="0"/>
              </a:rPr>
              <a:t>《</a:t>
            </a:r>
            <a:r>
              <a:rPr lang="zh-CN" altLang="en-US" sz="2700" dirty="0">
                <a:solidFill>
                  <a:srgbClr val="47585F"/>
                </a:solidFill>
                <a:latin typeface="Agency FB" panose="020B0503020202020204" pitchFamily="34" charset="0"/>
              </a:rPr>
              <a:t>海关法</a:t>
            </a:r>
            <a:r>
              <a:rPr lang="en-US" altLang="zh-CN" sz="2700" dirty="0">
                <a:solidFill>
                  <a:srgbClr val="47585F"/>
                </a:solidFill>
                <a:latin typeface="Agency FB" panose="020B0503020202020204" pitchFamily="34" charset="0"/>
              </a:rPr>
              <a:t>》</a:t>
            </a:r>
            <a:endParaRPr lang="en-US" altLang="zh-CN" sz="2700" b="1" dirty="0">
              <a:solidFill>
                <a:srgbClr val="47585F"/>
              </a:solidFill>
              <a:latin typeface="Agency FB" panose="020B0503020202020204" pitchFamily="34" charset="0"/>
            </a:endParaRPr>
          </a:p>
        </p:txBody>
      </p:sp>
      <p:sp>
        <p:nvSpPr>
          <p:cNvPr id="11" name="MH_Other_1"/>
          <p:cNvSpPr/>
          <p:nvPr>
            <p:custDataLst>
              <p:tags r:id="rId2"/>
            </p:custDataLst>
          </p:nvPr>
        </p:nvSpPr>
        <p:spPr>
          <a:xfrm>
            <a:off x="926306" y="1199850"/>
            <a:ext cx="1688306" cy="251222"/>
          </a:xfrm>
          <a:prstGeom prst="round2SameRect">
            <a:avLst>
              <a:gd name="adj1" fmla="val 19408"/>
              <a:gd name="adj2" fmla="val 0"/>
            </a:avLst>
          </a:prstGeom>
          <a:solidFill>
            <a:srgbClr val="FC5629"/>
          </a:solidFill>
        </p:spPr>
        <p:txBody>
          <a:bodyPr lIns="27000" tIns="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just" eaLnBrk="1" hangingPunct="1"/>
            <a:r>
              <a:rPr lang="zh-CN" altLang="en-US" sz="100" b="1" dirty="0">
                <a:solidFill>
                  <a:srgbClr val="FFFFFF"/>
                </a:solidFill>
                <a:latin typeface="Calibri" panose="020F0502020204030204" pitchFamily="34" charset="0"/>
                <a:ea typeface="宋体" panose="02010600030101010101" pitchFamily="2" charset="-122"/>
              </a:rPr>
              <a:t>（一）</a:t>
            </a:r>
          </a:p>
        </p:txBody>
      </p:sp>
      <p:sp>
        <p:nvSpPr>
          <p:cNvPr id="12" name="MH_SubTitle_1"/>
          <p:cNvSpPr>
            <a:spLocks noChangeArrowheads="1"/>
          </p:cNvSpPr>
          <p:nvPr>
            <p:custDataLst>
              <p:tags r:id="rId3"/>
            </p:custDataLst>
          </p:nvPr>
        </p:nvSpPr>
        <p:spPr bwMode="auto">
          <a:xfrm>
            <a:off x="1458373" y="1233188"/>
            <a:ext cx="3621881" cy="414020"/>
          </a:xfrm>
          <a:prstGeom prst="rect">
            <a:avLst/>
          </a:prstGeom>
          <a:solidFill>
            <a:schemeClr val="bg1"/>
          </a:solidFill>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法律相关规定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14:presetBounceEnd="58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8000">
                                          <p:cBhvr additive="base">
                                            <p:cTn id="7"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14:presetBounceEnd="34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34000">
                                          <p:cBhvr additive="base">
                                            <p:cTn id="27" dur="750" fill="hold"/>
                                            <p:tgtEl>
                                              <p:spTgt spid="10"/>
                                            </p:tgtEl>
                                            <p:attrNameLst>
                                              <p:attrName>ppt_x</p:attrName>
                                            </p:attrNameLst>
                                          </p:cBhvr>
                                          <p:tavLst>
                                            <p:tav tm="0">
                                              <p:val>
                                                <p:strVal val="1+#ppt_w/2"/>
                                              </p:val>
                                            </p:tav>
                                            <p:tav tm="100000">
                                              <p:val>
                                                <p:strVal val="#ppt_x"/>
                                              </p:val>
                                            </p:tav>
                                          </p:tavLst>
                                        </p:anim>
                                        <p:anim calcmode="lin" valueType="num" p14:bounceEnd="34000">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250" fill="hold"/>
                                            <p:tgtEl>
                                              <p:spTgt spid="18"/>
                                            </p:tgtEl>
                                            <p:attrNameLst>
                                              <p:attrName>ppt_x</p:attrName>
                                            </p:attrNameLst>
                                          </p:cBhvr>
                                          <p:tavLst>
                                            <p:tav tm="0">
                                              <p:val>
                                                <p:strVal val="0-#ppt_w/2"/>
                                              </p:val>
                                            </p:tav>
                                            <p:tav tm="100000">
                                              <p:val>
                                                <p:strVal val="#ppt_x"/>
                                              </p:val>
                                            </p:tav>
                                          </p:tavLst>
                                        </p:anim>
                                        <p:anim calcmode="lin" valueType="num">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750" fill="hold"/>
                                            <p:tgtEl>
                                              <p:spTgt spid="10"/>
                                            </p:tgtEl>
                                            <p:attrNameLst>
                                              <p:attrName>ppt_x</p:attrName>
                                            </p:attrNameLst>
                                          </p:cBhvr>
                                          <p:tavLst>
                                            <p:tav tm="0">
                                              <p:val>
                                                <p:strVal val="1+#ppt_w/2"/>
                                              </p:val>
                                            </p:tav>
                                            <p:tav tm="100000">
                                              <p:val>
                                                <p:strVal val="#ppt_x"/>
                                              </p:val>
                                            </p:tav>
                                          </p:tavLst>
                                        </p:anim>
                                        <p:anim calcmode="lin" valueType="num">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p:nvPr/>
        </p:nvSpPr>
        <p:spPr bwMode="auto">
          <a:xfrm>
            <a:off x="616744" y="3799285"/>
            <a:ext cx="7910513" cy="51160"/>
          </a:xfrm>
          <a:custGeom>
            <a:avLst/>
            <a:gdLst>
              <a:gd name="T0" fmla="*/ 2147483647 w 2112"/>
              <a:gd name="T1" fmla="*/ 2147483647 h 28"/>
              <a:gd name="T2" fmla="*/ 2147483647 w 2112"/>
              <a:gd name="T3" fmla="*/ 0 h 28"/>
              <a:gd name="T4" fmla="*/ 2147483647 w 2112"/>
              <a:gd name="T5" fmla="*/ 0 h 28"/>
              <a:gd name="T6" fmla="*/ 0 w 2112"/>
              <a:gd name="T7" fmla="*/ 2147483647 h 28"/>
              <a:gd name="T8" fmla="*/ 0 w 2112"/>
              <a:gd name="T9" fmla="*/ 2147483647 h 28"/>
              <a:gd name="T10" fmla="*/ 2147483647 w 2112"/>
              <a:gd name="T11" fmla="*/ 2147483647 h 28"/>
              <a:gd name="T12" fmla="*/ 2147483647 w 2112"/>
              <a:gd name="T13" fmla="*/ 2147483647 h 28"/>
              <a:gd name="T14" fmla="*/ 2147483647 w 2112"/>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12" h="28">
                <a:moveTo>
                  <a:pt x="2112" y="14"/>
                </a:moveTo>
                <a:cubicBezTo>
                  <a:pt x="2112" y="7"/>
                  <a:pt x="2098" y="0"/>
                  <a:pt x="2081" y="0"/>
                </a:cubicBezTo>
                <a:cubicBezTo>
                  <a:pt x="30" y="0"/>
                  <a:pt x="30" y="0"/>
                  <a:pt x="30" y="0"/>
                </a:cubicBezTo>
                <a:cubicBezTo>
                  <a:pt x="13" y="0"/>
                  <a:pt x="0" y="7"/>
                  <a:pt x="0" y="14"/>
                </a:cubicBezTo>
                <a:cubicBezTo>
                  <a:pt x="0" y="14"/>
                  <a:pt x="0" y="14"/>
                  <a:pt x="0" y="14"/>
                </a:cubicBezTo>
                <a:cubicBezTo>
                  <a:pt x="0" y="22"/>
                  <a:pt x="13" y="28"/>
                  <a:pt x="30" y="28"/>
                </a:cubicBezTo>
                <a:cubicBezTo>
                  <a:pt x="2081" y="28"/>
                  <a:pt x="2081" y="28"/>
                  <a:pt x="2081" y="28"/>
                </a:cubicBezTo>
                <a:cubicBezTo>
                  <a:pt x="2098" y="28"/>
                  <a:pt x="2112" y="22"/>
                  <a:pt x="2112" y="14"/>
                </a:cubicBezTo>
                <a:close/>
              </a:path>
            </a:pathLst>
          </a:custGeom>
          <a:solidFill>
            <a:schemeClr val="tx1">
              <a:lumMod val="50000"/>
              <a:lumOff val="50000"/>
            </a:schemeClr>
          </a:solidFill>
          <a:ln w="9525">
            <a:noFill/>
            <a:round/>
          </a:ln>
        </p:spPr>
        <p:txBody>
          <a:bodyPr/>
          <a:lstStyle/>
          <a:p>
            <a:endParaRPr lang="zh-CN" altLang="en-US" sz="100">
              <a:solidFill>
                <a:srgbClr val="47585F"/>
              </a:solidFill>
            </a:endParaRPr>
          </a:p>
        </p:txBody>
      </p:sp>
      <p:sp>
        <p:nvSpPr>
          <p:cNvPr id="17" name="文本框 16"/>
          <p:cNvSpPr txBox="1">
            <a:spLocks noChangeArrowheads="1"/>
          </p:cNvSpPr>
          <p:nvPr/>
        </p:nvSpPr>
        <p:spPr bwMode="auto">
          <a:xfrm>
            <a:off x="597927" y="4028590"/>
            <a:ext cx="179070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b="1" dirty="0">
                <a:solidFill>
                  <a:srgbClr val="47585F"/>
                </a:solidFill>
                <a:latin typeface="Agency FB" panose="020B0503020202020204" pitchFamily="34" charset="0"/>
              </a:rPr>
              <a:t>《</a:t>
            </a:r>
            <a:r>
              <a:rPr lang="zh-CN" altLang="en-US" sz="2100" b="1" dirty="0">
                <a:solidFill>
                  <a:srgbClr val="47585F"/>
                </a:solidFill>
                <a:latin typeface="Agency FB" panose="020B0503020202020204" pitchFamily="34" charset="0"/>
              </a:rPr>
              <a:t>关税条例</a:t>
            </a:r>
            <a:r>
              <a:rPr lang="en-US" altLang="zh-CN" sz="2100" b="1" dirty="0">
                <a:solidFill>
                  <a:srgbClr val="47585F"/>
                </a:solidFill>
                <a:latin typeface="Agency FB" panose="020B0503020202020204" pitchFamily="34" charset="0"/>
              </a:rPr>
              <a:t>》</a:t>
            </a:r>
            <a:endParaRPr lang="zh-CN" altLang="en-US" sz="2100" b="1" dirty="0">
              <a:solidFill>
                <a:srgbClr val="47585F"/>
              </a:solidFill>
              <a:latin typeface="Agency FB" panose="020B0503020202020204" pitchFamily="34" charset="0"/>
            </a:endParaRPr>
          </a:p>
        </p:txBody>
      </p:sp>
      <p:sp>
        <p:nvSpPr>
          <p:cNvPr id="18" name="文本框 17"/>
          <p:cNvSpPr txBox="1">
            <a:spLocks noChangeArrowheads="1"/>
          </p:cNvSpPr>
          <p:nvPr/>
        </p:nvSpPr>
        <p:spPr bwMode="auto">
          <a:xfrm>
            <a:off x="4143348" y="4099949"/>
            <a:ext cx="286258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b="1" dirty="0">
                <a:solidFill>
                  <a:srgbClr val="47585F"/>
                </a:solidFill>
                <a:latin typeface="Agency FB" panose="020B0503020202020204" pitchFamily="34" charset="0"/>
              </a:rPr>
              <a:t>《</a:t>
            </a:r>
            <a:r>
              <a:rPr lang="zh-CN" altLang="en-US" sz="2100" b="1" dirty="0">
                <a:solidFill>
                  <a:srgbClr val="47585F"/>
                </a:solidFill>
                <a:latin typeface="Agency FB" panose="020B0503020202020204" pitchFamily="34" charset="0"/>
              </a:rPr>
              <a:t>海关事务担保条例</a:t>
            </a:r>
            <a:r>
              <a:rPr lang="en-US" altLang="zh-CN" sz="2100" b="1" dirty="0">
                <a:solidFill>
                  <a:srgbClr val="47585F"/>
                </a:solidFill>
                <a:latin typeface="Agency FB" panose="020B0503020202020204" pitchFamily="34" charset="0"/>
              </a:rPr>
              <a:t>》</a:t>
            </a:r>
            <a:endParaRPr lang="zh-CN" altLang="en-US" sz="2100" b="1" dirty="0">
              <a:solidFill>
                <a:srgbClr val="47585F"/>
              </a:solidFill>
              <a:latin typeface="Agency FB" panose="020B0503020202020204" pitchFamily="34" charset="0"/>
            </a:endParaRPr>
          </a:p>
        </p:txBody>
      </p:sp>
      <p:sp>
        <p:nvSpPr>
          <p:cNvPr id="19" name="文本框 18"/>
          <p:cNvSpPr txBox="1">
            <a:spLocks noChangeArrowheads="1"/>
          </p:cNvSpPr>
          <p:nvPr/>
        </p:nvSpPr>
        <p:spPr bwMode="auto">
          <a:xfrm>
            <a:off x="1734102" y="3270329"/>
            <a:ext cx="3507998"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b="1" dirty="0">
                <a:solidFill>
                  <a:srgbClr val="47585F"/>
                </a:solidFill>
                <a:latin typeface="Agency FB" panose="020B0503020202020204" pitchFamily="34" charset="0"/>
              </a:rPr>
              <a:t>《</a:t>
            </a:r>
            <a:r>
              <a:rPr lang="zh-CN" altLang="en-US" sz="2100" b="1" dirty="0">
                <a:solidFill>
                  <a:srgbClr val="47585F"/>
                </a:solidFill>
                <a:latin typeface="Agency FB" panose="020B0503020202020204" pitchFamily="34" charset="0"/>
              </a:rPr>
              <a:t>海关行政处罚实施条例</a:t>
            </a:r>
            <a:r>
              <a:rPr lang="en-US" altLang="zh-CN" sz="2100" b="1" dirty="0">
                <a:solidFill>
                  <a:srgbClr val="47585F"/>
                </a:solidFill>
                <a:latin typeface="Agency FB" panose="020B0503020202020204" pitchFamily="34" charset="0"/>
              </a:rPr>
              <a:t>》</a:t>
            </a:r>
            <a:endParaRPr lang="zh-CN" altLang="en-US" sz="2100" b="1" dirty="0">
              <a:solidFill>
                <a:srgbClr val="47585F"/>
              </a:solidFill>
              <a:latin typeface="Agency FB" panose="020B0503020202020204" pitchFamily="34" charset="0"/>
            </a:endParaRPr>
          </a:p>
        </p:txBody>
      </p:sp>
      <p:sp>
        <p:nvSpPr>
          <p:cNvPr id="20" name="文本框 19"/>
          <p:cNvSpPr txBox="1">
            <a:spLocks noChangeArrowheads="1"/>
          </p:cNvSpPr>
          <p:nvPr/>
        </p:nvSpPr>
        <p:spPr bwMode="auto">
          <a:xfrm>
            <a:off x="6619237" y="3138892"/>
            <a:ext cx="232664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b="1" dirty="0">
                <a:solidFill>
                  <a:srgbClr val="47585F"/>
                </a:solidFill>
                <a:latin typeface="Agency FB" panose="020B0503020202020204" pitchFamily="34" charset="0"/>
              </a:rPr>
              <a:t>《</a:t>
            </a:r>
            <a:r>
              <a:rPr lang="zh-CN" altLang="en-US" sz="2100" b="1" dirty="0">
                <a:solidFill>
                  <a:srgbClr val="47585F"/>
                </a:solidFill>
                <a:latin typeface="Agency FB" panose="020B0503020202020204" pitchFamily="34" charset="0"/>
              </a:rPr>
              <a:t>海关统计条例</a:t>
            </a:r>
            <a:r>
              <a:rPr lang="en-US" altLang="zh-CN" sz="2100" b="1" dirty="0">
                <a:solidFill>
                  <a:srgbClr val="47585F"/>
                </a:solidFill>
                <a:latin typeface="Agency FB" panose="020B0503020202020204" pitchFamily="34" charset="0"/>
              </a:rPr>
              <a:t>》</a:t>
            </a:r>
            <a:endParaRPr lang="zh-CN" altLang="en-US" sz="2100" b="1" dirty="0">
              <a:solidFill>
                <a:srgbClr val="47585F"/>
              </a:solidFill>
              <a:latin typeface="Agency FB" panose="020B0503020202020204" pitchFamily="34" charset="0"/>
            </a:endParaRPr>
          </a:p>
        </p:txBody>
      </p:sp>
      <p:sp>
        <p:nvSpPr>
          <p:cNvPr id="2" name="椭圆 1"/>
          <p:cNvSpPr/>
          <p:nvPr/>
        </p:nvSpPr>
        <p:spPr>
          <a:xfrm>
            <a:off x="1063724" y="3687329"/>
            <a:ext cx="269081" cy="269081"/>
          </a:xfrm>
          <a:prstGeom prst="ellipse">
            <a:avLst/>
          </a:prstGeom>
          <a:solidFill>
            <a:srgbClr val="4758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47585F"/>
              </a:solidFill>
            </a:endParaRPr>
          </a:p>
        </p:txBody>
      </p:sp>
      <p:sp>
        <p:nvSpPr>
          <p:cNvPr id="41" name="椭圆 40"/>
          <p:cNvSpPr/>
          <p:nvPr/>
        </p:nvSpPr>
        <p:spPr>
          <a:xfrm>
            <a:off x="3254474" y="3687329"/>
            <a:ext cx="269081" cy="269081"/>
          </a:xfrm>
          <a:prstGeom prst="ellipse">
            <a:avLst/>
          </a:prstGeom>
          <a:solidFill>
            <a:srgbClr val="8F9C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47585F"/>
              </a:solidFill>
            </a:endParaRPr>
          </a:p>
        </p:txBody>
      </p:sp>
      <p:sp>
        <p:nvSpPr>
          <p:cNvPr id="42" name="椭圆 41"/>
          <p:cNvSpPr/>
          <p:nvPr/>
        </p:nvSpPr>
        <p:spPr>
          <a:xfrm>
            <a:off x="5445224" y="3687329"/>
            <a:ext cx="269081" cy="269081"/>
          </a:xfrm>
          <a:prstGeom prst="ellipse">
            <a:avLst/>
          </a:prstGeom>
          <a:solidFill>
            <a:srgbClr val="4758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47585F"/>
              </a:solidFill>
            </a:endParaRPr>
          </a:p>
        </p:txBody>
      </p:sp>
      <p:sp>
        <p:nvSpPr>
          <p:cNvPr id="43" name="椭圆 42"/>
          <p:cNvSpPr/>
          <p:nvPr/>
        </p:nvSpPr>
        <p:spPr>
          <a:xfrm>
            <a:off x="7635974" y="3687329"/>
            <a:ext cx="269081" cy="269081"/>
          </a:xfrm>
          <a:prstGeom prst="ellipse">
            <a:avLst/>
          </a:prstGeom>
          <a:solidFill>
            <a:srgbClr val="8F9C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47585F"/>
              </a:solidFill>
            </a:endParaRPr>
          </a:p>
        </p:txBody>
      </p:sp>
      <p:sp>
        <p:nvSpPr>
          <p:cNvPr id="37" name="MH_Other_4"/>
          <p:cNvSpPr/>
          <p:nvPr>
            <p:custDataLst>
              <p:tags r:id="rId2"/>
            </p:custDataLst>
          </p:nvPr>
        </p:nvSpPr>
        <p:spPr>
          <a:xfrm>
            <a:off x="3404008" y="1204366"/>
            <a:ext cx="1687116" cy="252413"/>
          </a:xfrm>
          <a:prstGeom prst="round2SameRect">
            <a:avLst>
              <a:gd name="adj1" fmla="val 19408"/>
              <a:gd name="adj2" fmla="val 0"/>
            </a:avLst>
          </a:prstGeom>
          <a:solidFill>
            <a:srgbClr val="F0C301"/>
          </a:solidFill>
        </p:spPr>
        <p:txBody>
          <a:bodyPr lIns="67500" tIns="0" rIns="2700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r" eaLnBrk="1" hangingPunct="1"/>
            <a:r>
              <a:rPr lang="zh-CN" altLang="en-US" sz="100" b="1" dirty="0">
                <a:solidFill>
                  <a:srgbClr val="FFFFFF"/>
                </a:solidFill>
                <a:latin typeface="Calibri" panose="020F0502020204030204" pitchFamily="34" charset="0"/>
                <a:ea typeface="宋体" panose="02010600030101010101" pitchFamily="2" charset="-122"/>
              </a:rPr>
              <a:t>（二）</a:t>
            </a:r>
          </a:p>
        </p:txBody>
      </p:sp>
      <p:sp>
        <p:nvSpPr>
          <p:cNvPr id="38" name="MH_SubTitle_2"/>
          <p:cNvSpPr>
            <a:spLocks noChangeArrowheads="1"/>
          </p:cNvSpPr>
          <p:nvPr>
            <p:custDataLst>
              <p:tags r:id="rId3"/>
            </p:custDataLst>
          </p:nvPr>
        </p:nvSpPr>
        <p:spPr bwMode="auto">
          <a:xfrm>
            <a:off x="950893" y="1238894"/>
            <a:ext cx="3621881" cy="414020"/>
          </a:xfrm>
          <a:prstGeom prst="rect">
            <a:avLst/>
          </a:prstGeom>
          <a:solidFill>
            <a:schemeClr val="bg1"/>
          </a:solidFill>
          <a:ln>
            <a:noFill/>
          </a:ln>
          <a:effectLst/>
          <a:scene3d>
            <a:camera prst="orthographicFront">
              <a:rot lat="0" lon="0" rev="0"/>
            </a:camera>
            <a:lightRig rig="contrasting" dir="t">
              <a:rot lat="0" lon="0" rev="7800000"/>
            </a:lightRig>
          </a:scene3d>
          <a:sp3d>
            <a:bevelT w="139700" h="139700"/>
          </a:sp3d>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行政法规相关规定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 grpId="0" bldLvl="0" animBg="1"/>
      <p:bldP spid="41" grpId="0" bldLvl="0" animBg="1"/>
      <p:bldP spid="42" grpId="0" bldLvl="0" animBg="1"/>
      <p:bldP spid="4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4"/>
          <p:cNvSpPr/>
          <p:nvPr>
            <p:custDataLst>
              <p:tags r:id="rId2"/>
            </p:custDataLst>
          </p:nvPr>
        </p:nvSpPr>
        <p:spPr>
          <a:xfrm>
            <a:off x="3404008" y="1204366"/>
            <a:ext cx="1687116" cy="252413"/>
          </a:xfrm>
          <a:prstGeom prst="round2SameRect">
            <a:avLst>
              <a:gd name="adj1" fmla="val 19408"/>
              <a:gd name="adj2" fmla="val 0"/>
            </a:avLst>
          </a:prstGeom>
          <a:solidFill>
            <a:srgbClr val="F0C301"/>
          </a:solidFill>
        </p:spPr>
        <p:txBody>
          <a:bodyPr lIns="67500" tIns="0" rIns="2700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r" eaLnBrk="1" hangingPunct="1"/>
            <a:r>
              <a:rPr lang="zh-CN" altLang="en-US" sz="100" b="1" dirty="0">
                <a:solidFill>
                  <a:srgbClr val="FFFFFF"/>
                </a:solidFill>
                <a:latin typeface="Calibri" panose="020F0502020204030204" pitchFamily="34" charset="0"/>
                <a:ea typeface="宋体" panose="02010600030101010101" pitchFamily="2" charset="-122"/>
              </a:rPr>
              <a:t>（二）</a:t>
            </a:r>
          </a:p>
        </p:txBody>
      </p:sp>
      <p:sp>
        <p:nvSpPr>
          <p:cNvPr id="3" name="MH_SubTitle_2"/>
          <p:cNvSpPr>
            <a:spLocks noChangeArrowheads="1"/>
          </p:cNvSpPr>
          <p:nvPr>
            <p:custDataLst>
              <p:tags r:id="rId3"/>
            </p:custDataLst>
          </p:nvPr>
        </p:nvSpPr>
        <p:spPr bwMode="auto">
          <a:xfrm>
            <a:off x="950893" y="1238894"/>
            <a:ext cx="3621881" cy="414020"/>
          </a:xfrm>
          <a:prstGeom prst="rect">
            <a:avLst/>
          </a:prstGeom>
          <a:solidFill>
            <a:schemeClr val="bg1"/>
          </a:solidFill>
          <a:ln>
            <a:noFill/>
          </a:ln>
          <a:effectLst/>
          <a:scene3d>
            <a:camera prst="orthographicFront">
              <a:rot lat="0" lon="0" rev="0"/>
            </a:camera>
            <a:lightRig rig="contrasting" dir="t">
              <a:rot lat="0" lon="0" rev="7800000"/>
            </a:lightRig>
          </a:scene3d>
          <a:sp3d>
            <a:bevelT w="139700" h="139700"/>
          </a:sp3d>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行政法规相关规定</a:t>
            </a:r>
          </a:p>
        </p:txBody>
      </p:sp>
      <p:pic>
        <p:nvPicPr>
          <p:cNvPr id="4" name="图片 3"/>
          <p:cNvPicPr>
            <a:picLocks noChangeAspect="1"/>
          </p:cNvPicPr>
          <p:nvPr/>
        </p:nvPicPr>
        <p:blipFill>
          <a:blip r:embed="rId5"/>
          <a:stretch>
            <a:fillRect/>
          </a:stretch>
        </p:blipFill>
        <p:spPr>
          <a:xfrm>
            <a:off x="4884039" y="2654046"/>
            <a:ext cx="3538728" cy="2359152"/>
          </a:xfrm>
          <a:prstGeom prst="rect">
            <a:avLst/>
          </a:prstGeom>
        </p:spPr>
      </p:pic>
      <p:sp>
        <p:nvSpPr>
          <p:cNvPr id="5" name="文本框 4"/>
          <p:cNvSpPr txBox="1">
            <a:spLocks noChangeArrowheads="1"/>
          </p:cNvSpPr>
          <p:nvPr/>
        </p:nvSpPr>
        <p:spPr bwMode="auto">
          <a:xfrm>
            <a:off x="1064777" y="3297760"/>
            <a:ext cx="350799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0" b="1" dirty="0">
                <a:solidFill>
                  <a:srgbClr val="47585F"/>
                </a:solidFill>
                <a:latin typeface="Agency FB" panose="020B0503020202020204" pitchFamily="34" charset="0"/>
              </a:rPr>
              <a:t>试算本单元案例中，应处罚款的范围为多少？</a:t>
            </a:r>
          </a:p>
        </p:txBody>
      </p:sp>
      <p:sp>
        <p:nvSpPr>
          <p:cNvPr id="6" name="文本框 5"/>
          <p:cNvSpPr txBox="1"/>
          <p:nvPr/>
        </p:nvSpPr>
        <p:spPr>
          <a:xfrm>
            <a:off x="1064778" y="4235117"/>
            <a:ext cx="3025960" cy="2308324"/>
          </a:xfrm>
          <a:prstGeom prst="rect">
            <a:avLst/>
          </a:prstGeom>
          <a:noFill/>
        </p:spPr>
        <p:txBody>
          <a:bodyPr wrap="square" rtlCol="0">
            <a:spAutoFit/>
          </a:bodyPr>
          <a:lstStyle/>
          <a:p>
            <a:r>
              <a:rPr lang="en-US" altLang="zh-CN" b="1" dirty="0"/>
              <a:t>《</a:t>
            </a:r>
            <a:r>
              <a:rPr lang="zh-CN" altLang="en-US" b="1" dirty="0"/>
              <a:t>中华人民共和国海关行政处罚实施条例</a:t>
            </a:r>
            <a:r>
              <a:rPr lang="en-US" altLang="zh-CN" b="1" dirty="0"/>
              <a:t>》</a:t>
            </a:r>
            <a:r>
              <a:rPr lang="zh-CN" altLang="en-US" b="1" dirty="0"/>
              <a:t>第十五条第（四）项：影响国家税款征收的</a:t>
            </a:r>
            <a:r>
              <a:rPr lang="en-US" altLang="zh-CN" b="1" dirty="0"/>
              <a:t>,</a:t>
            </a:r>
            <a:r>
              <a:rPr lang="zh-CN" altLang="en-US" b="1" dirty="0"/>
              <a:t>处漏缴税款</a:t>
            </a:r>
            <a:r>
              <a:rPr lang="en-US" altLang="zh-CN" b="1" dirty="0"/>
              <a:t>30%</a:t>
            </a:r>
            <a:r>
              <a:rPr lang="zh-CN" altLang="en-US" b="1" dirty="0"/>
              <a:t>以上</a:t>
            </a:r>
            <a:r>
              <a:rPr lang="en-US" altLang="zh-CN" b="1" dirty="0"/>
              <a:t>2</a:t>
            </a:r>
            <a:r>
              <a:rPr lang="zh-CN" altLang="en-US" b="1" dirty="0"/>
              <a:t>倍以下罚款</a:t>
            </a:r>
            <a:r>
              <a:rPr lang="en-US" altLang="zh-CN" b="1" dirty="0" smtClean="0"/>
              <a:t>;</a:t>
            </a:r>
            <a:r>
              <a:rPr lang="zh-CN" altLang="en-US" b="1" dirty="0" smtClean="0"/>
              <a:t> </a:t>
            </a:r>
            <a:r>
              <a:rPr lang="en-US" altLang="zh-CN" b="1" dirty="0" smtClean="0"/>
              <a:t>190</a:t>
            </a:r>
            <a:r>
              <a:rPr lang="zh-CN" altLang="en-US" b="1" dirty="0" smtClean="0"/>
              <a:t>万左右的罚款。</a:t>
            </a:r>
            <a:endParaRPr lang="zh-CN" altLang="en-US" dirty="0"/>
          </a:p>
          <a:p>
            <a:r>
              <a:rPr lang="zh-CN" altLang="en-US" dirty="0"/>
              <a:t/>
            </a:r>
            <a:br>
              <a:rPr lang="zh-CN" altLang="en-US" dirty="0"/>
            </a:br>
            <a:endParaRPr kumimoji="1" lang="zh-CN" alt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717723" y="1262496"/>
            <a:ext cx="1215579" cy="3249756"/>
          </a:xfrm>
          <a:prstGeom prst="rect">
            <a:avLst/>
          </a:prstGeom>
          <a:noFill/>
          <a:ln w="12700">
            <a:solidFill>
              <a:srgbClr val="8F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 name="矩形 7"/>
          <p:cNvSpPr/>
          <p:nvPr/>
        </p:nvSpPr>
        <p:spPr>
          <a:xfrm>
            <a:off x="6188285" y="2410443"/>
            <a:ext cx="827365" cy="2211896"/>
          </a:xfrm>
          <a:prstGeom prst="rect">
            <a:avLst/>
          </a:prstGeom>
          <a:solidFill>
            <a:srgbClr val="47585F"/>
          </a:solidFill>
          <a:ln>
            <a:solidFill>
              <a:srgbClr val="8F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 name="TextBox 64"/>
          <p:cNvSpPr>
            <a:spLocks noChangeArrowheads="1"/>
          </p:cNvSpPr>
          <p:nvPr/>
        </p:nvSpPr>
        <p:spPr bwMode="auto">
          <a:xfrm>
            <a:off x="6868115" y="1262496"/>
            <a:ext cx="1061003" cy="3381375"/>
          </a:xfrm>
          <a:prstGeom prst="rect">
            <a:avLst/>
          </a:prstGeom>
          <a:noFill/>
          <a:ln w="9525">
            <a:noFill/>
            <a:miter lim="800000"/>
          </a:ln>
        </p:spPr>
        <p:txBody>
          <a:bodyPr wrap="square" lIns="68580" tIns="34290" rIns="68580" bIns="34290">
            <a:spAutoFit/>
          </a:bodyPr>
          <a:lstStyle/>
          <a:p>
            <a:pPr algn="ctr"/>
            <a:r>
              <a:rPr lang="en-US" altLang="zh-CN" sz="21525" b="1" dirty="0">
                <a:solidFill>
                  <a:srgbClr val="47585F"/>
                </a:solidFill>
                <a:latin typeface="+mn-lt"/>
                <a:ea typeface="Arual" pitchFamily="2" charset="0"/>
                <a:cs typeface="Segoe UI Light" panose="020B0502040204020203" pitchFamily="34" charset="0"/>
                <a:sym typeface="+mn-lt"/>
              </a:rPr>
              <a:t>2</a:t>
            </a:r>
            <a:endParaRPr lang="zh-CN" altLang="en-US" sz="21525" b="1" dirty="0">
              <a:solidFill>
                <a:srgbClr val="47585F"/>
              </a:solidFill>
              <a:latin typeface="+mn-lt"/>
              <a:ea typeface="Arual" pitchFamily="2" charset="0"/>
              <a:cs typeface="Segoe UI Light" panose="020B0502040204020203" pitchFamily="34" charset="0"/>
              <a:sym typeface="+mn-lt"/>
            </a:endParaRPr>
          </a:p>
        </p:txBody>
      </p:sp>
      <p:sp>
        <p:nvSpPr>
          <p:cNvPr id="4" name="TextBox 64"/>
          <p:cNvSpPr>
            <a:spLocks noChangeArrowheads="1"/>
          </p:cNvSpPr>
          <p:nvPr/>
        </p:nvSpPr>
        <p:spPr bwMode="auto">
          <a:xfrm>
            <a:off x="5198317" y="1652778"/>
            <a:ext cx="598805" cy="3382668"/>
          </a:xfrm>
          <a:prstGeom prst="rect">
            <a:avLst/>
          </a:prstGeom>
          <a:noFill/>
          <a:ln w="9525">
            <a:noFill/>
            <a:miter lim="800000"/>
          </a:ln>
        </p:spPr>
        <p:txBody>
          <a:bodyPr vert="eaVert" wrap="square" lIns="68580" tIns="34290" rIns="68580" bIns="34290">
            <a:spAutoFit/>
          </a:bodyPr>
          <a:lstStyle/>
          <a:p>
            <a:r>
              <a:rPr lang="zh-CN" altLang="en-US" sz="3000" b="1" dirty="0">
                <a:solidFill>
                  <a:srgbClr val="47585F"/>
                </a:solidFill>
                <a:latin typeface="Agency FB" panose="020B0503020202020204" pitchFamily="34" charset="0"/>
                <a:cs typeface="+mn-ea"/>
                <a:sym typeface="+mn-lt"/>
              </a:rPr>
              <a:t>归类相关海关事务</a:t>
            </a:r>
          </a:p>
        </p:txBody>
      </p:sp>
      <p:sp>
        <p:nvSpPr>
          <p:cNvPr id="5" name="文本框 56"/>
          <p:cNvSpPr txBox="1">
            <a:spLocks noChangeArrowheads="1"/>
          </p:cNvSpPr>
          <p:nvPr/>
        </p:nvSpPr>
        <p:spPr bwMode="auto">
          <a:xfrm>
            <a:off x="2496914" y="2953343"/>
            <a:ext cx="2592856" cy="1532727"/>
          </a:xfrm>
          <a:prstGeom prst="rect">
            <a:avLst/>
          </a:prstGeom>
          <a:noFill/>
          <a:ln>
            <a:noFill/>
          </a:ln>
        </p:spPr>
        <p:txBody>
          <a:bodyPr vert="horz"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200" dirty="0">
                <a:solidFill>
                  <a:srgbClr val="47585F"/>
                </a:solidFill>
              </a:rPr>
              <a:t>商品归类的海关事务贯穿着进出口货物整个通关环节，拟进出口前商品编码的确定，海关通关中的查验、验估，海关放行后验估、核查、稽查等</a:t>
            </a:r>
            <a:r>
              <a:rPr lang="zh-CN" altLang="en-US" sz="1200" dirty="0" smtClean="0">
                <a:solidFill>
                  <a:srgbClr val="47585F"/>
                </a:solidFill>
              </a:rPr>
              <a:t>。商品</a:t>
            </a:r>
            <a:r>
              <a:rPr lang="zh-CN" altLang="en-US" sz="1200" dirty="0">
                <a:solidFill>
                  <a:srgbClr val="47585F"/>
                </a:solidFill>
              </a:rPr>
              <a:t>归类在不同进出口环节所适用的海关事务。</a:t>
            </a:r>
            <a:endParaRPr lang="en-US" altLang="zh-CN" sz="1200" dirty="0">
              <a:solidFill>
                <a:srgbClr val="47585F"/>
              </a:solidFill>
            </a:endParaRPr>
          </a:p>
        </p:txBody>
      </p:sp>
      <p:cxnSp>
        <p:nvCxnSpPr>
          <p:cNvPr id="6" name="直接连接符 5"/>
          <p:cNvCxnSpPr/>
          <p:nvPr/>
        </p:nvCxnSpPr>
        <p:spPr>
          <a:xfrm flipV="1">
            <a:off x="1935814" y="2410578"/>
            <a:ext cx="842762" cy="151447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962199" y="2573870"/>
            <a:ext cx="1589761" cy="2856858"/>
          </a:xfrm>
          <a:prstGeom prst="line">
            <a:avLst/>
          </a:prstGeom>
          <a:ln>
            <a:gradFill>
              <a:gsLst>
                <a:gs pos="0">
                  <a:srgbClr val="CCD6D8"/>
                </a:gs>
                <a:gs pos="100000">
                  <a:srgbClr val="CCD6D8"/>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7122" y="3167816"/>
            <a:ext cx="1218527" cy="1399481"/>
          </a:xfrm>
          <a:prstGeom prst="rect">
            <a:avLst/>
          </a:prstGeom>
        </p:spPr>
      </p:pic>
    </p:spTree>
    <p:custDataLst>
      <p:tags r:id="rId1"/>
    </p:custDataLst>
    <p:extLst>
      <p:ext uri="{BB962C8B-B14F-4D97-AF65-F5344CB8AC3E}">
        <p14:creationId xmlns:p14="http://schemas.microsoft.com/office/powerpoint/2010/main" val="1366316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grpId="0" nodeType="withEffect" p14:presetBounceEnd="46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6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46000">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accel="38000" fill="hold" grpId="0" nodeType="afterEffect" p14:presetBounceEnd="64000">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14:bounceEnd="64000">
                                          <p:cBhvr additive="base">
                                            <p:cTn id="22" dur="750" fill="hold"/>
                                            <p:tgtEl>
                                              <p:spTgt spid="4"/>
                                            </p:tgtEl>
                                            <p:attrNameLst>
                                              <p:attrName>ppt_x</p:attrName>
                                            </p:attrNameLst>
                                          </p:cBhvr>
                                          <p:tavLst>
                                            <p:tav tm="0">
                                              <p:val>
                                                <p:strVal val="1+#ppt_w/2"/>
                                              </p:val>
                                            </p:tav>
                                            <p:tav tm="100000">
                                              <p:val>
                                                <p:strVal val="#ppt_x"/>
                                              </p:val>
                                            </p:tav>
                                          </p:tavLst>
                                        </p:anim>
                                        <p:anim calcmode="lin" valueType="num" p14:bounceEnd="64000">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250"/>
                                            <p:tgtEl>
                                              <p:spTgt spid="2"/>
                                            </p:tgtEl>
                                          </p:cBhvr>
                                        </p:animEffect>
                                      </p:childTnLst>
                                    </p:cTn>
                                  </p:par>
                                </p:childTnLst>
                              </p:cTn>
                            </p:par>
                            <p:par>
                              <p:cTn id="27" fill="hold">
                                <p:stCondLst>
                                  <p:cond delay="1274"/>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par>
                                    <p:cTn id="31" presetID="22" presetClass="entr" presetSubtype="1"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par>
                                    <p:cTn id="34" presetID="2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accel="3800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250"/>
                                            <p:tgtEl>
                                              <p:spTgt spid="2"/>
                                            </p:tgtEl>
                                          </p:cBhvr>
                                        </p:animEffect>
                                      </p:childTnLst>
                                    </p:cTn>
                                  </p:par>
                                </p:childTnLst>
                              </p:cTn>
                            </p:par>
                            <p:par>
                              <p:cTn id="27" fill="hold">
                                <p:stCondLst>
                                  <p:cond delay="1274"/>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par>
                                    <p:cTn id="31" presetID="22" presetClass="entr" presetSubtype="1"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par>
                                    <p:cTn id="34" presetID="2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3" grpId="0"/>
          <p:bldP spid="4" grpId="0"/>
          <p:bldP spid="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56"/>
          <p:cNvSpPr txBox="1">
            <a:spLocks noChangeArrowheads="1"/>
          </p:cNvSpPr>
          <p:nvPr/>
        </p:nvSpPr>
        <p:spPr bwMode="auto">
          <a:xfrm>
            <a:off x="665032" y="1244204"/>
            <a:ext cx="460512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700" dirty="0">
                <a:gradFill>
                  <a:gsLst>
                    <a:gs pos="0">
                      <a:srgbClr val="47585F"/>
                    </a:gs>
                    <a:gs pos="100000">
                      <a:srgbClr val="A6B8BB"/>
                    </a:gs>
                  </a:gsLst>
                  <a:lin ang="5400000" scaled="1"/>
                </a:gradFill>
                <a:latin typeface="Agency FB" panose="020B0503020202020204" pitchFamily="34" charset="0"/>
              </a:rPr>
              <a:t>归类相关海关事务</a:t>
            </a:r>
            <a:endParaRPr lang="en-US" altLang="zh-CN" sz="2700" b="1" dirty="0">
              <a:gradFill>
                <a:gsLst>
                  <a:gs pos="0">
                    <a:srgbClr val="47585F"/>
                  </a:gs>
                  <a:gs pos="100000">
                    <a:srgbClr val="A6B8BB"/>
                  </a:gs>
                </a:gsLst>
                <a:lin ang="5400000" scaled="1"/>
              </a:gradFill>
              <a:latin typeface="Agency FB" panose="020B0503020202020204" pitchFamily="34" charset="0"/>
            </a:endParaRPr>
          </a:p>
        </p:txBody>
      </p:sp>
      <p:grpSp>
        <p:nvGrpSpPr>
          <p:cNvPr id="21" name="组合 20"/>
          <p:cNvGrpSpPr/>
          <p:nvPr/>
        </p:nvGrpSpPr>
        <p:grpSpPr>
          <a:xfrm>
            <a:off x="3271096" y="1807480"/>
            <a:ext cx="5081324" cy="1185535"/>
            <a:chOff x="4505477" y="1376155"/>
            <a:chExt cx="6775099" cy="1580713"/>
          </a:xfrm>
        </p:grpSpPr>
        <p:grpSp>
          <p:nvGrpSpPr>
            <p:cNvPr id="22" name="组合 21"/>
            <p:cNvGrpSpPr/>
            <p:nvPr/>
          </p:nvGrpSpPr>
          <p:grpSpPr>
            <a:xfrm>
              <a:off x="4505477" y="1416473"/>
              <a:ext cx="6775099" cy="1540395"/>
              <a:chOff x="3347864" y="1152445"/>
              <a:chExt cx="4752528" cy="1080119"/>
            </a:xfrm>
          </p:grpSpPr>
          <p:sp>
            <p:nvSpPr>
              <p:cNvPr id="25" name="矩形 24"/>
              <p:cNvSpPr/>
              <p:nvPr/>
            </p:nvSpPr>
            <p:spPr>
              <a:xfrm>
                <a:off x="3347864" y="1152445"/>
                <a:ext cx="4752528" cy="267178"/>
              </a:xfrm>
              <a:prstGeom prst="rect">
                <a:avLst/>
              </a:prstGeom>
              <a:solidFill>
                <a:srgbClr val="47585F"/>
              </a:solidFill>
              <a:ln w="12700" cmpd="sng">
                <a:noFill/>
                <a:miter lim="800000"/>
              </a:ln>
            </p:spPr>
            <p:txBody>
              <a:bodyPr anchor="ctr"/>
              <a:lstStyle/>
              <a:p>
                <a:pPr algn="ctr">
                  <a:defRPr/>
                </a:pPr>
                <a:endParaRPr lang="en-US" altLang="zh-CN" sz="1400" kern="0" dirty="0">
                  <a:solidFill>
                    <a:sysClr val="window" lastClr="FFFFFF"/>
                  </a:solidFill>
                  <a:latin typeface="微软雅黑" panose="020B0503020204020204" charset="-122"/>
                  <a:ea typeface="微软雅黑" panose="020B0503020204020204" charset="-122"/>
                </a:endParaRPr>
              </a:p>
            </p:txBody>
          </p:sp>
          <p:sp>
            <p:nvSpPr>
              <p:cNvPr id="26" name="矩形 25"/>
              <p:cNvSpPr/>
              <p:nvPr/>
            </p:nvSpPr>
            <p:spPr>
              <a:xfrm>
                <a:off x="3347864" y="1419622"/>
                <a:ext cx="4752528" cy="812942"/>
              </a:xfrm>
              <a:prstGeom prst="rect">
                <a:avLst/>
              </a:prstGeom>
              <a:noFill/>
              <a:ln w="12700" cmpd="sng">
                <a:solidFill>
                  <a:schemeClr val="tx1">
                    <a:lumMod val="65000"/>
                    <a:lumOff val="35000"/>
                  </a:schemeClr>
                </a:solidFill>
                <a:miter lim="800000"/>
              </a:ln>
            </p:spPr>
            <p:txBody>
              <a:bodyPr anchor="ctr"/>
              <a:lstStyle/>
              <a:p>
                <a:pPr algn="ctr">
                  <a:defRPr/>
                </a:pPr>
                <a:endParaRPr lang="zh-CN" altLang="en-US" sz="1100" kern="0" dirty="0">
                  <a:solidFill>
                    <a:sysClr val="windowText" lastClr="000000"/>
                  </a:solidFill>
                  <a:latin typeface="微软雅黑" panose="020B0503020204020204" charset="-122"/>
                  <a:ea typeface="微软雅黑" panose="020B0503020204020204" charset="-122"/>
                </a:endParaRPr>
              </a:p>
            </p:txBody>
          </p:sp>
        </p:grpSp>
        <p:sp>
          <p:nvSpPr>
            <p:cNvPr id="23" name="文本框 22"/>
            <p:cNvSpPr txBox="1"/>
            <p:nvPr/>
          </p:nvSpPr>
          <p:spPr>
            <a:xfrm>
              <a:off x="4943872" y="1934799"/>
              <a:ext cx="6048672" cy="737447"/>
            </a:xfrm>
            <a:prstGeom prst="rect">
              <a:avLst/>
            </a:prstGeom>
            <a:noFill/>
          </p:spPr>
          <p:txBody>
            <a:bodyPr wrap="square" rtlCol="0">
              <a:spAutoFit/>
            </a:bodyPr>
            <a:lstStyle/>
            <a:p>
              <a:pPr>
                <a:defRPr/>
              </a:pPr>
              <a:r>
                <a:rPr lang="en-US" altLang="zh-CN" sz="1500" kern="0" dirty="0">
                  <a:solidFill>
                    <a:sysClr val="windowText" lastClr="000000"/>
                  </a:solidFill>
                  <a:latin typeface="微软雅黑" panose="020B0503020204020204" charset="-122"/>
                  <a:ea typeface="微软雅黑" panose="020B0503020204020204" charset="-122"/>
                </a:rPr>
                <a:t>1.</a:t>
              </a:r>
              <a:r>
                <a:rPr lang="zh-CN" altLang="en-US" sz="1500" kern="0" dirty="0">
                  <a:solidFill>
                    <a:sysClr val="windowText" lastClr="000000"/>
                  </a:solidFill>
                  <a:latin typeface="微软雅黑" panose="020B0503020204020204" charset="-122"/>
                  <a:ea typeface="微软雅黑" panose="020B0503020204020204" charset="-122"/>
                </a:rPr>
                <a:t>归类预裁定</a:t>
              </a:r>
              <a:endParaRPr lang="en-US" altLang="zh-CN" sz="1500" kern="0" dirty="0">
                <a:solidFill>
                  <a:sysClr val="windowText" lastClr="000000"/>
                </a:solidFill>
                <a:latin typeface="微软雅黑" panose="020B0503020204020204" charset="-122"/>
                <a:ea typeface="微软雅黑" panose="020B0503020204020204" charset="-122"/>
              </a:endParaRPr>
            </a:p>
            <a:p>
              <a:pPr>
                <a:defRPr/>
              </a:pPr>
              <a:r>
                <a:rPr lang="en-US" altLang="zh-CN" sz="1500" kern="0" dirty="0">
                  <a:solidFill>
                    <a:sysClr val="windowText" lastClr="000000"/>
                  </a:solidFill>
                  <a:latin typeface="微软雅黑" panose="020B0503020204020204" charset="-122"/>
                  <a:ea typeface="微软雅黑" panose="020B0503020204020204" charset="-122"/>
                </a:rPr>
                <a:t>2.</a:t>
              </a:r>
              <a:r>
                <a:rPr lang="zh-CN" altLang="en-US" sz="1500" kern="0" dirty="0">
                  <a:solidFill>
                    <a:sysClr val="windowText" lastClr="000000"/>
                  </a:solidFill>
                  <a:latin typeface="微软雅黑" panose="020B0503020204020204" charset="-122"/>
                  <a:ea typeface="微软雅黑" panose="020B0503020204020204" charset="-122"/>
                </a:rPr>
                <a:t>归类行政裁定</a:t>
              </a:r>
              <a:endParaRPr lang="zh-CN" altLang="en-US" sz="1500" dirty="0"/>
            </a:p>
          </p:txBody>
        </p:sp>
        <p:sp>
          <p:nvSpPr>
            <p:cNvPr id="24" name="文本框 23"/>
            <p:cNvSpPr txBox="1"/>
            <p:nvPr/>
          </p:nvSpPr>
          <p:spPr>
            <a:xfrm>
              <a:off x="4943872" y="1376155"/>
              <a:ext cx="6048672" cy="142240"/>
            </a:xfrm>
            <a:prstGeom prst="rect">
              <a:avLst/>
            </a:prstGeom>
            <a:noFill/>
          </p:spPr>
          <p:txBody>
            <a:bodyPr wrap="square" rtlCol="0">
              <a:spAutoFit/>
            </a:bodyPr>
            <a:lstStyle/>
            <a:p>
              <a:pPr algn="ctr">
                <a:defRPr/>
              </a:pPr>
              <a:r>
                <a:rPr lang="zh-CN" altLang="en-US" sz="100" kern="0" dirty="0">
                  <a:solidFill>
                    <a:sysClr val="window" lastClr="FFFFFF"/>
                  </a:solidFill>
                  <a:latin typeface="微软雅黑" panose="020B0503020204020204" charset="-122"/>
                  <a:ea typeface="微软雅黑" panose="020B0503020204020204" charset="-122"/>
                </a:rPr>
                <a:t>拟进出口前</a:t>
              </a:r>
              <a:endParaRPr lang="en-US" altLang="zh-CN" sz="100" kern="0" dirty="0">
                <a:solidFill>
                  <a:sysClr val="window" lastClr="FFFFFF"/>
                </a:solidFill>
                <a:latin typeface="微软雅黑" panose="020B0503020204020204" charset="-122"/>
                <a:ea typeface="微软雅黑" panose="020B0503020204020204" charset="-122"/>
              </a:endParaRPr>
            </a:p>
          </p:txBody>
        </p:sp>
      </p:grpSp>
      <p:grpSp>
        <p:nvGrpSpPr>
          <p:cNvPr id="27" name="组合 26"/>
          <p:cNvGrpSpPr/>
          <p:nvPr/>
        </p:nvGrpSpPr>
        <p:grpSpPr>
          <a:xfrm>
            <a:off x="3271094" y="3191830"/>
            <a:ext cx="5081324" cy="1185535"/>
            <a:chOff x="4505477" y="1376155"/>
            <a:chExt cx="6775099" cy="1580713"/>
          </a:xfrm>
        </p:grpSpPr>
        <p:grpSp>
          <p:nvGrpSpPr>
            <p:cNvPr id="28" name="组合 27"/>
            <p:cNvGrpSpPr/>
            <p:nvPr/>
          </p:nvGrpSpPr>
          <p:grpSpPr>
            <a:xfrm>
              <a:off x="4505477" y="1416473"/>
              <a:ext cx="6775099" cy="1540395"/>
              <a:chOff x="3347864" y="1152445"/>
              <a:chExt cx="4752528" cy="1080119"/>
            </a:xfrm>
          </p:grpSpPr>
          <p:sp>
            <p:nvSpPr>
              <p:cNvPr id="31" name="矩形 30"/>
              <p:cNvSpPr/>
              <p:nvPr/>
            </p:nvSpPr>
            <p:spPr>
              <a:xfrm>
                <a:off x="3347864" y="1152445"/>
                <a:ext cx="4752528" cy="267178"/>
              </a:xfrm>
              <a:prstGeom prst="rect">
                <a:avLst/>
              </a:prstGeom>
              <a:solidFill>
                <a:srgbClr val="47585F"/>
              </a:solidFill>
              <a:ln w="12700" cmpd="sng">
                <a:noFill/>
                <a:miter lim="800000"/>
              </a:ln>
            </p:spPr>
            <p:txBody>
              <a:bodyPr anchor="ctr"/>
              <a:lstStyle/>
              <a:p>
                <a:pPr algn="ctr">
                  <a:defRPr/>
                </a:pPr>
                <a:endParaRPr lang="en-US" altLang="zh-CN" sz="1400" kern="0" dirty="0">
                  <a:solidFill>
                    <a:sysClr val="window" lastClr="FFFFFF"/>
                  </a:solidFill>
                  <a:latin typeface="微软雅黑" panose="020B0503020204020204" charset="-122"/>
                  <a:ea typeface="微软雅黑" panose="020B0503020204020204" charset="-122"/>
                </a:endParaRPr>
              </a:p>
            </p:txBody>
          </p:sp>
          <p:sp>
            <p:nvSpPr>
              <p:cNvPr id="32" name="矩形 31"/>
              <p:cNvSpPr/>
              <p:nvPr/>
            </p:nvSpPr>
            <p:spPr>
              <a:xfrm>
                <a:off x="3347864" y="1419622"/>
                <a:ext cx="4752528" cy="812942"/>
              </a:xfrm>
              <a:prstGeom prst="rect">
                <a:avLst/>
              </a:prstGeom>
              <a:noFill/>
              <a:ln w="12700" cmpd="sng">
                <a:solidFill>
                  <a:schemeClr val="tx1">
                    <a:lumMod val="65000"/>
                    <a:lumOff val="35000"/>
                  </a:schemeClr>
                </a:solidFill>
                <a:miter lim="800000"/>
              </a:ln>
            </p:spPr>
            <p:txBody>
              <a:bodyPr anchor="ctr"/>
              <a:lstStyle/>
              <a:p>
                <a:pPr algn="ctr">
                  <a:defRPr/>
                </a:pPr>
                <a:endParaRPr lang="zh-CN" altLang="en-US" sz="1100" kern="0" dirty="0">
                  <a:solidFill>
                    <a:sysClr val="windowText" lastClr="000000"/>
                  </a:solidFill>
                  <a:latin typeface="微软雅黑" panose="020B0503020204020204" charset="-122"/>
                  <a:ea typeface="微软雅黑" panose="020B0503020204020204" charset="-122"/>
                </a:endParaRPr>
              </a:p>
            </p:txBody>
          </p:sp>
        </p:grpSp>
        <p:sp>
          <p:nvSpPr>
            <p:cNvPr id="29" name="文本框 28"/>
            <p:cNvSpPr txBox="1"/>
            <p:nvPr/>
          </p:nvSpPr>
          <p:spPr>
            <a:xfrm>
              <a:off x="4943872" y="1934799"/>
              <a:ext cx="6048672" cy="737447"/>
            </a:xfrm>
            <a:prstGeom prst="rect">
              <a:avLst/>
            </a:prstGeom>
            <a:noFill/>
          </p:spPr>
          <p:txBody>
            <a:bodyPr wrap="square" rtlCol="0">
              <a:spAutoFit/>
            </a:bodyPr>
            <a:lstStyle>
              <a:defPPr>
                <a:defRPr lang="zh-CN"/>
              </a:defPPr>
              <a:lvl1pPr>
                <a:defRPr sz="2000" kern="0">
                  <a:solidFill>
                    <a:sysClr val="windowText" lastClr="000000"/>
                  </a:solidFill>
                  <a:latin typeface="微软雅黑" panose="020B0503020204020204" charset="-122"/>
                  <a:ea typeface="微软雅黑" panose="020B0503020204020204" charset="-122"/>
                </a:defRPr>
              </a:lvl1pPr>
            </a:lstStyle>
            <a:p>
              <a:r>
                <a:rPr lang="en-US" altLang="zh-CN" sz="1500" dirty="0"/>
                <a:t>1.</a:t>
              </a:r>
              <a:r>
                <a:rPr lang="zh-CN" altLang="en-US" sz="1500" dirty="0"/>
                <a:t>申报前看货、取样</a:t>
              </a:r>
              <a:endParaRPr lang="en-US" altLang="zh-CN" sz="1500" dirty="0"/>
            </a:p>
            <a:p>
              <a:r>
                <a:rPr lang="en-US" altLang="zh-CN" sz="1500" dirty="0"/>
                <a:t>2.</a:t>
              </a:r>
              <a:r>
                <a:rPr lang="zh-CN" altLang="zh-CN" sz="1500" dirty="0"/>
                <a:t>放行前查验、验估</a:t>
              </a:r>
            </a:p>
          </p:txBody>
        </p:sp>
        <p:sp>
          <p:nvSpPr>
            <p:cNvPr id="30" name="文本框 29"/>
            <p:cNvSpPr txBox="1"/>
            <p:nvPr/>
          </p:nvSpPr>
          <p:spPr>
            <a:xfrm>
              <a:off x="4943872" y="1376155"/>
              <a:ext cx="6048672" cy="142240"/>
            </a:xfrm>
            <a:prstGeom prst="rect">
              <a:avLst/>
            </a:prstGeom>
            <a:noFill/>
          </p:spPr>
          <p:txBody>
            <a:bodyPr wrap="square" rtlCol="0">
              <a:spAutoFit/>
            </a:bodyPr>
            <a:lstStyle/>
            <a:p>
              <a:pPr algn="ctr">
                <a:defRPr/>
              </a:pPr>
              <a:r>
                <a:rPr lang="zh-CN" altLang="en-US" sz="100" kern="0" dirty="0">
                  <a:solidFill>
                    <a:sysClr val="window" lastClr="FFFFFF"/>
                  </a:solidFill>
                  <a:latin typeface="微软雅黑" panose="020B0503020204020204" charset="-122"/>
                  <a:ea typeface="微软雅黑" panose="020B0503020204020204" charset="-122"/>
                </a:rPr>
                <a:t>海关通关中</a:t>
              </a:r>
              <a:endParaRPr lang="en-US" altLang="zh-CN" sz="100" kern="0" dirty="0">
                <a:solidFill>
                  <a:sysClr val="window" lastClr="FFFFFF"/>
                </a:solidFill>
                <a:latin typeface="微软雅黑" panose="020B0503020204020204" charset="-122"/>
                <a:ea typeface="微软雅黑" panose="020B0503020204020204" charset="-122"/>
              </a:endParaRPr>
            </a:p>
          </p:txBody>
        </p:sp>
      </p:grpSp>
      <p:grpSp>
        <p:nvGrpSpPr>
          <p:cNvPr id="33" name="组合 32"/>
          <p:cNvGrpSpPr/>
          <p:nvPr/>
        </p:nvGrpSpPr>
        <p:grpSpPr>
          <a:xfrm>
            <a:off x="3271095" y="4520251"/>
            <a:ext cx="5081324" cy="1185535"/>
            <a:chOff x="4505477" y="1376155"/>
            <a:chExt cx="6775099" cy="1580713"/>
          </a:xfrm>
        </p:grpSpPr>
        <p:grpSp>
          <p:nvGrpSpPr>
            <p:cNvPr id="34" name="组合 33"/>
            <p:cNvGrpSpPr/>
            <p:nvPr/>
          </p:nvGrpSpPr>
          <p:grpSpPr>
            <a:xfrm>
              <a:off x="4505477" y="1416473"/>
              <a:ext cx="6775099" cy="1540395"/>
              <a:chOff x="3347864" y="1152445"/>
              <a:chExt cx="4752528" cy="1080119"/>
            </a:xfrm>
          </p:grpSpPr>
          <p:sp>
            <p:nvSpPr>
              <p:cNvPr id="54" name="矩形 53"/>
              <p:cNvSpPr/>
              <p:nvPr/>
            </p:nvSpPr>
            <p:spPr>
              <a:xfrm>
                <a:off x="3347864" y="1152445"/>
                <a:ext cx="4752528" cy="267178"/>
              </a:xfrm>
              <a:prstGeom prst="rect">
                <a:avLst/>
              </a:prstGeom>
              <a:solidFill>
                <a:srgbClr val="47585F"/>
              </a:solidFill>
              <a:ln w="12700" cmpd="sng">
                <a:noFill/>
                <a:miter lim="800000"/>
              </a:ln>
            </p:spPr>
            <p:txBody>
              <a:bodyPr anchor="ctr"/>
              <a:lstStyle/>
              <a:p>
                <a:pPr algn="ctr">
                  <a:defRPr/>
                </a:pPr>
                <a:endParaRPr lang="en-US" altLang="zh-CN" sz="1400" kern="0" dirty="0">
                  <a:solidFill>
                    <a:sysClr val="window" lastClr="FFFFFF"/>
                  </a:solidFill>
                  <a:latin typeface="微软雅黑" panose="020B0503020204020204" charset="-122"/>
                  <a:ea typeface="微软雅黑" panose="020B0503020204020204" charset="-122"/>
                </a:endParaRPr>
              </a:p>
            </p:txBody>
          </p:sp>
          <p:sp>
            <p:nvSpPr>
              <p:cNvPr id="55" name="矩形 54"/>
              <p:cNvSpPr/>
              <p:nvPr/>
            </p:nvSpPr>
            <p:spPr>
              <a:xfrm>
                <a:off x="3347864" y="1419622"/>
                <a:ext cx="4752528" cy="812942"/>
              </a:xfrm>
              <a:prstGeom prst="rect">
                <a:avLst/>
              </a:prstGeom>
              <a:noFill/>
              <a:ln w="12700" cmpd="sng">
                <a:solidFill>
                  <a:schemeClr val="tx1">
                    <a:lumMod val="65000"/>
                    <a:lumOff val="35000"/>
                  </a:schemeClr>
                </a:solidFill>
                <a:miter lim="800000"/>
              </a:ln>
            </p:spPr>
            <p:txBody>
              <a:bodyPr anchor="ctr"/>
              <a:lstStyle/>
              <a:p>
                <a:pPr algn="ctr">
                  <a:defRPr/>
                </a:pPr>
                <a:endParaRPr lang="zh-CN" altLang="en-US" sz="1100" kern="0" dirty="0">
                  <a:solidFill>
                    <a:sysClr val="windowText" lastClr="000000"/>
                  </a:solidFill>
                  <a:latin typeface="微软雅黑" panose="020B0503020204020204" charset="-122"/>
                  <a:ea typeface="微软雅黑" panose="020B0503020204020204" charset="-122"/>
                </a:endParaRPr>
              </a:p>
            </p:txBody>
          </p:sp>
        </p:grpSp>
        <p:sp>
          <p:nvSpPr>
            <p:cNvPr id="35" name="文本框 34"/>
            <p:cNvSpPr txBox="1"/>
            <p:nvPr/>
          </p:nvSpPr>
          <p:spPr>
            <a:xfrm>
              <a:off x="4943872" y="1934799"/>
              <a:ext cx="6048672" cy="737447"/>
            </a:xfrm>
            <a:prstGeom prst="rect">
              <a:avLst/>
            </a:prstGeom>
            <a:noFill/>
          </p:spPr>
          <p:txBody>
            <a:bodyPr wrap="square" rtlCol="0">
              <a:spAutoFit/>
            </a:bodyPr>
            <a:lstStyle>
              <a:defPPr>
                <a:defRPr lang="zh-CN"/>
              </a:defPPr>
              <a:lvl1pPr>
                <a:defRPr sz="2000" kern="0">
                  <a:solidFill>
                    <a:sysClr val="windowText" lastClr="000000"/>
                  </a:solidFill>
                  <a:latin typeface="微软雅黑" panose="020B0503020204020204" charset="-122"/>
                  <a:ea typeface="微软雅黑" panose="020B0503020204020204" charset="-122"/>
                </a:defRPr>
              </a:lvl1pPr>
            </a:lstStyle>
            <a:p>
              <a:r>
                <a:rPr lang="en-US" altLang="zh-CN" sz="1500" dirty="0"/>
                <a:t>1.</a:t>
              </a:r>
              <a:r>
                <a:rPr lang="zh-CN" altLang="en-US" sz="1500" dirty="0"/>
                <a:t>事后验估</a:t>
              </a:r>
              <a:endParaRPr lang="en-US" altLang="zh-CN" sz="1500" dirty="0"/>
            </a:p>
            <a:p>
              <a:r>
                <a:rPr lang="en-US" altLang="zh-CN" sz="1500" dirty="0"/>
                <a:t>2.</a:t>
              </a:r>
              <a:r>
                <a:rPr lang="zh-CN" altLang="en-US" sz="1500" dirty="0"/>
                <a:t>核查稽查</a:t>
              </a:r>
            </a:p>
          </p:txBody>
        </p:sp>
        <p:sp>
          <p:nvSpPr>
            <p:cNvPr id="53" name="文本框 52"/>
            <p:cNvSpPr txBox="1"/>
            <p:nvPr/>
          </p:nvSpPr>
          <p:spPr>
            <a:xfrm>
              <a:off x="4943872" y="1376155"/>
              <a:ext cx="6048672" cy="142240"/>
            </a:xfrm>
            <a:prstGeom prst="rect">
              <a:avLst/>
            </a:prstGeom>
            <a:noFill/>
          </p:spPr>
          <p:txBody>
            <a:bodyPr wrap="square" rtlCol="0">
              <a:spAutoFit/>
            </a:bodyPr>
            <a:lstStyle/>
            <a:p>
              <a:pPr algn="ctr">
                <a:defRPr/>
              </a:pPr>
              <a:r>
                <a:rPr lang="zh-CN" altLang="en-US" sz="100" kern="0" dirty="0">
                  <a:solidFill>
                    <a:sysClr val="window" lastClr="FFFFFF"/>
                  </a:solidFill>
                  <a:latin typeface="微软雅黑" panose="020B0503020204020204" charset="-122"/>
                  <a:ea typeface="微软雅黑" panose="020B0503020204020204" charset="-122"/>
                </a:rPr>
                <a:t>海关放行后</a:t>
              </a:r>
              <a:endParaRPr lang="en-US" altLang="zh-CN" sz="100" kern="0" dirty="0">
                <a:solidFill>
                  <a:sysClr val="window" lastClr="FFFFFF"/>
                </a:solidFill>
                <a:latin typeface="微软雅黑" panose="020B0503020204020204" charset="-122"/>
                <a:ea typeface="微软雅黑" panose="020B0503020204020204" charset="-122"/>
              </a:endParaRPr>
            </a:p>
          </p:txBody>
        </p:sp>
      </p:grpSp>
      <p:pic>
        <p:nvPicPr>
          <p:cNvPr id="4" name="图片 3"/>
          <p:cNvPicPr>
            <a:picLocks noChangeAspect="1"/>
          </p:cNvPicPr>
          <p:nvPr/>
        </p:nvPicPr>
        <p:blipFill>
          <a:blip r:embed="rId4"/>
          <a:stretch>
            <a:fillRect/>
          </a:stretch>
        </p:blipFill>
        <p:spPr>
          <a:xfrm>
            <a:off x="1007933" y="3133398"/>
            <a:ext cx="1652972" cy="122928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5825" y="1789172"/>
            <a:ext cx="1817187" cy="1212050"/>
          </a:xfrm>
          <a:prstGeom prst="rect">
            <a:avLst/>
          </a:prstGeom>
          <a:ln>
            <a:noFill/>
          </a:ln>
          <a:effectLst>
            <a:outerShdw blurRad="292100" dist="139700" dir="2700000" algn="tl" rotWithShape="0">
              <a:srgbClr val="333333">
                <a:alpha val="65000"/>
              </a:srgbClr>
            </a:outerShdw>
          </a:effectLst>
        </p:spPr>
      </p:pic>
      <p:pic>
        <p:nvPicPr>
          <p:cNvPr id="7" name="图片 6"/>
          <p:cNvPicPr>
            <a:picLocks noChangeAspect="1"/>
          </p:cNvPicPr>
          <p:nvPr/>
        </p:nvPicPr>
        <p:blipFill>
          <a:blip r:embed="rId6"/>
          <a:stretch>
            <a:fillRect/>
          </a:stretch>
        </p:blipFill>
        <p:spPr>
          <a:xfrm>
            <a:off x="989051" y="4520251"/>
            <a:ext cx="1753961" cy="1165409"/>
          </a:xfrm>
          <a:prstGeom prst="rect">
            <a:avLst/>
          </a:prstGeom>
        </p:spPr>
      </p:pic>
    </p:spTree>
    <p:custDataLst>
      <p:tags r:id="rId1"/>
    </p:custDataLst>
    <p:extLst>
      <p:ext uri="{BB962C8B-B14F-4D97-AF65-F5344CB8AC3E}">
        <p14:creationId xmlns:p14="http://schemas.microsoft.com/office/powerpoint/2010/main" val="6335007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34000">
                                          <p:cBhvr additive="base">
                                            <p:cTn id="7" dur="750" fill="hold"/>
                                            <p:tgtEl>
                                              <p:spTgt spid="20"/>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1+#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图片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A_矩形 10"/>
          <p:cNvSpPr/>
          <p:nvPr>
            <p:custDataLst>
              <p:tags r:id="rId1"/>
            </p:custDataLst>
          </p:nvPr>
        </p:nvSpPr>
        <p:spPr>
          <a:xfrm>
            <a:off x="1200150" y="4523185"/>
            <a:ext cx="5648325" cy="400110"/>
          </a:xfrm>
          <a:prstGeom prst="rect">
            <a:avLst/>
          </a:prstGeom>
        </p:spPr>
        <p:txBody>
          <a:bodyPr>
            <a:spAutoFit/>
          </a:bodyPr>
          <a:lstStyle/>
          <a:p>
            <a:pPr algn="ctr">
              <a:defRPr/>
            </a:pPr>
            <a:r>
              <a:rPr lang="en-US" altLang="zh-CN" sz="2000" dirty="0">
                <a:solidFill>
                  <a:schemeClr val="bg1"/>
                </a:solidFill>
                <a:latin typeface="印品黑体" panose="00000500000000000000" pitchFamily="2" charset="-122"/>
                <a:ea typeface="印品黑体" panose="00000500000000000000" pitchFamily="2" charset="-122"/>
              </a:rPr>
              <a:t>Thank you </a:t>
            </a:r>
            <a:endParaRPr lang="zh-CN" altLang="en-US" sz="2000" dirty="0">
              <a:solidFill>
                <a:schemeClr val="bg1"/>
              </a:solidFill>
              <a:latin typeface="印品黑体" panose="00000500000000000000" pitchFamily="2" charset="-122"/>
              <a:ea typeface="印品黑体" panose="00000500000000000000" pitchFamily="2" charset="-122"/>
            </a:endParaRPr>
          </a:p>
        </p:txBody>
      </p:sp>
      <p:cxnSp>
        <p:nvCxnSpPr>
          <p:cNvPr id="10" name="直接连接符 9"/>
          <p:cNvCxnSpPr/>
          <p:nvPr/>
        </p:nvCxnSpPr>
        <p:spPr>
          <a:xfrm>
            <a:off x="0" y="4411266"/>
            <a:ext cx="4692254" cy="1785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01754" y="4994672"/>
            <a:ext cx="4692253" cy="1785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PA_矩形 17"/>
          <p:cNvSpPr>
            <a:spLocks noChangeArrowheads="1"/>
          </p:cNvSpPr>
          <p:nvPr>
            <p:custDataLst>
              <p:tags r:id="rId2"/>
            </p:custDataLst>
          </p:nvPr>
        </p:nvSpPr>
        <p:spPr bwMode="auto">
          <a:xfrm>
            <a:off x="2051090" y="2377678"/>
            <a:ext cx="295465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a:r>
              <a:rPr lang="zh-CN" altLang="en-US" sz="5400" b="1">
                <a:solidFill>
                  <a:schemeClr val="bg1"/>
                </a:solidFill>
                <a:latin typeface="印品黑体" charset="0"/>
                <a:ea typeface="印品黑体" charset="0"/>
                <a:cs typeface="印品黑体" charset="0"/>
              </a:rPr>
              <a:t>感谢观看</a:t>
            </a:r>
          </a:p>
        </p:txBody>
      </p:sp>
      <p:cxnSp>
        <p:nvCxnSpPr>
          <p:cNvPr id="12" name="直接连接符 11"/>
          <p:cNvCxnSpPr/>
          <p:nvPr/>
        </p:nvCxnSpPr>
        <p:spPr>
          <a:xfrm>
            <a:off x="29766" y="4976813"/>
            <a:ext cx="4471988" cy="1786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85260" y="4399360"/>
            <a:ext cx="0" cy="25717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25608" name="图片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005388" y="1165622"/>
            <a:ext cx="4020741"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44935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17" presetClass="entr" presetSubtype="8" fill="hold" nodeType="after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strVal val="#ppt_h"/>
                                          </p:val>
                                        </p:tav>
                                        <p:tav tm="100000">
                                          <p:val>
                                            <p:strVal val="#ppt_h"/>
                                          </p:val>
                                        </p:tav>
                                      </p:tavLst>
                                    </p:anim>
                                  </p:childTnLst>
                                </p:cTn>
                              </p:par>
                            </p:childTnLst>
                          </p:cTn>
                        </p:par>
                        <p:par>
                          <p:cTn id="15" fill="hold" nodeType="afterGroup">
                            <p:stCondLst>
                              <p:cond delay="1500"/>
                            </p:stCondLst>
                            <p:childTnLst>
                              <p:par>
                                <p:cTn id="16" presetID="17"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ppt_x</p:attrName>
                                        </p:attrNameLst>
                                      </p:cBhvr>
                                      <p:tavLst>
                                        <p:tav tm="0">
                                          <p:val>
                                            <p:strVal val="#ppt_x-#ppt_w/2"/>
                                          </p:val>
                                        </p:tav>
                                        <p:tav tm="100000">
                                          <p:val>
                                            <p:strVal val="#ppt_x"/>
                                          </p:val>
                                        </p:tav>
                                      </p:tavLst>
                                    </p:anim>
                                    <p:anim calcmode="lin" valueType="num">
                                      <p:cBhvr>
                                        <p:cTn id="19" dur="500" fill="hold"/>
                                        <p:tgtEl>
                                          <p:spTgt spid="12"/>
                                        </p:tgtEl>
                                        <p:attrNameLst>
                                          <p:attrName>ppt_y</p:attrName>
                                        </p:attrNameLst>
                                      </p:cBhvr>
                                      <p:tavLst>
                                        <p:tav tm="0">
                                          <p:val>
                                            <p:strVal val="#ppt_y"/>
                                          </p:val>
                                        </p:tav>
                                        <p:tav tm="100000">
                                          <p:val>
                                            <p:strVal val="#ppt_y"/>
                                          </p:val>
                                        </p:tav>
                                      </p:tavLst>
                                    </p:anim>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strVal val="#ppt_h"/>
                                          </p:val>
                                        </p:tav>
                                        <p:tav tm="100000">
                                          <p:val>
                                            <p:strVal val="#ppt_h"/>
                                          </p:val>
                                        </p:tav>
                                      </p:tavLst>
                                    </p:anim>
                                  </p:childTnLst>
                                </p:cTn>
                              </p:par>
                              <p:par>
                                <p:cTn id="22" presetID="17" presetClass="entr" presetSubtype="2"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ppt_w/2"/>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strVal val="#ppt_h"/>
                                          </p:val>
                                        </p:tav>
                                        <p:tav tm="100000">
                                          <p:val>
                                            <p:strVal val="#ppt_h"/>
                                          </p:val>
                                        </p:tav>
                                      </p:tavLst>
                                    </p:anim>
                                  </p:childTnLst>
                                </p:cTn>
                              </p:par>
                              <p:par>
                                <p:cTn id="28" presetID="17" presetClass="entr" presetSubtype="4"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ppt_h/2"/>
                                          </p:val>
                                        </p:tav>
                                        <p:tav tm="100000">
                                          <p:val>
                                            <p:strVal val="#ppt_y"/>
                                          </p:val>
                                        </p:tav>
                                      </p:tavLst>
                                    </p:anim>
                                    <p:anim calcmode="lin" valueType="num">
                                      <p:cBhvr>
                                        <p:cTn id="32" dur="500" fill="hold"/>
                                        <p:tgtEl>
                                          <p:spTgt spid="13"/>
                                        </p:tgtEl>
                                        <p:attrNameLst>
                                          <p:attrName>ppt_w</p:attrName>
                                        </p:attrNameLst>
                                      </p:cBhvr>
                                      <p:tavLst>
                                        <p:tav tm="0">
                                          <p:val>
                                            <p:strVal val="#ppt_w"/>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5628E5CB-913B-4378-97CE-18C9F6410C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标题 1"/>
          <p:cNvSpPr>
            <a:spLocks noGrp="1"/>
          </p:cNvSpPr>
          <p:nvPr>
            <p:ph type="title"/>
          </p:nvPr>
        </p:nvSpPr>
        <p:spPr>
          <a:xfrm>
            <a:off x="5293894" y="557188"/>
            <a:ext cx="2755231" cy="1524275"/>
          </a:xfrm>
        </p:spPr>
        <p:txBody>
          <a:bodyPr vert="horz" lIns="91440" tIns="45720" rIns="91440" bIns="45720" rtlCol="0" anchor="ctr">
            <a:normAutofit/>
          </a:bodyPr>
          <a:lstStyle/>
          <a:p>
            <a:pPr defTabSz="914400"/>
            <a:r>
              <a:rPr kumimoji="1" lang="zh-CN" altLang="en-US" sz="4500" kern="1200" dirty="0">
                <a:solidFill>
                  <a:schemeClr val="tx1"/>
                </a:solidFill>
                <a:latin typeface="+mj-lt"/>
                <a:ea typeface="+mj-ea"/>
                <a:cs typeface="+mj-cs"/>
              </a:rPr>
              <a:t>学习目标</a:t>
            </a:r>
            <a:endParaRPr kumimoji="1" lang="en-US" altLang="zh-CN" sz="4500" kern="1200" dirty="0">
              <a:solidFill>
                <a:schemeClr val="tx1"/>
              </a:solidFill>
              <a:latin typeface="+mj-lt"/>
              <a:ea typeface="+mj-ea"/>
              <a:cs typeface="+mj-cs"/>
            </a:endParaRPr>
          </a:p>
        </p:txBody>
      </p:sp>
      <p:sp>
        <p:nvSpPr>
          <p:cNvPr id="11" name="文本框 10"/>
          <p:cNvSpPr txBox="1"/>
          <p:nvPr/>
        </p:nvSpPr>
        <p:spPr>
          <a:xfrm>
            <a:off x="1130969" y="3659924"/>
            <a:ext cx="3737812" cy="553998"/>
          </a:xfrm>
          <a:prstGeom prst="rect">
            <a:avLst/>
          </a:prstGeom>
          <a:noFill/>
        </p:spPr>
        <p:txBody>
          <a:bodyPr wrap="square" rtlCol="0">
            <a:spAutoFit/>
          </a:bodyPr>
          <a:lstStyle/>
          <a:p>
            <a:pPr>
              <a:spcAft>
                <a:spcPts val="600"/>
              </a:spcAft>
            </a:pPr>
            <a:r>
              <a:rPr kumimoji="1" lang="zh-CN" altLang="en-US" sz="3000" dirty="0">
                <a:solidFill>
                  <a:schemeClr val="accent1"/>
                </a:solidFill>
                <a:latin typeface="+mj-ea"/>
              </a:rPr>
              <a:t> 思政目标</a:t>
            </a:r>
            <a:endParaRPr kumimoji="1" lang="zh-CN" altLang="en-US" sz="3000" dirty="0">
              <a:solidFill>
                <a:schemeClr val="accent1"/>
              </a:solidFill>
            </a:endParaRPr>
          </a:p>
        </p:txBody>
      </p:sp>
      <p:sp>
        <p:nvSpPr>
          <p:cNvPr id="12" name="文本框 11"/>
          <p:cNvSpPr txBox="1"/>
          <p:nvPr/>
        </p:nvSpPr>
        <p:spPr>
          <a:xfrm>
            <a:off x="670560" y="4624361"/>
            <a:ext cx="5760720" cy="830997"/>
          </a:xfrm>
          <a:prstGeom prst="rect">
            <a:avLst/>
          </a:prstGeom>
          <a:noFill/>
        </p:spPr>
        <p:txBody>
          <a:bodyPr wrap="square" rtlCol="0">
            <a:spAutoFit/>
          </a:bodyPr>
          <a:lstStyle/>
          <a:p>
            <a:pPr marL="285750" indent="-285750">
              <a:spcAft>
                <a:spcPts val="600"/>
              </a:spcAft>
              <a:buFont typeface="Wingdings" charset="2"/>
              <a:buChar char="u"/>
            </a:pPr>
            <a:r>
              <a:rPr lang="zh-CN" altLang="en-US" sz="2400" dirty="0">
                <a:latin typeface="+mn-ea"/>
                <a:ea typeface="+mn-ea"/>
              </a:rPr>
              <a:t>树立正确的人生观、价值观、世界观</a:t>
            </a:r>
            <a:endParaRPr lang="en-US" altLang="zh-CN" sz="2400" dirty="0">
              <a:latin typeface="+mn-ea"/>
              <a:ea typeface="+mn-ea"/>
            </a:endParaRPr>
          </a:p>
          <a:p>
            <a:pPr marL="285750" indent="-285750">
              <a:spcAft>
                <a:spcPts val="600"/>
              </a:spcAft>
              <a:buFont typeface="Wingdings" charset="2"/>
              <a:buChar char="u"/>
            </a:pPr>
            <a:r>
              <a:rPr kumimoji="1" lang="zh-CN" altLang="en-US" sz="2400" dirty="0">
                <a:latin typeface="+mn-ea"/>
                <a:ea typeface="+mn-ea"/>
              </a:rPr>
              <a:t>严谨求实，履职尽责</a:t>
            </a:r>
          </a:p>
        </p:txBody>
      </p:sp>
      <p:graphicFrame>
        <p:nvGraphicFramePr>
          <p:cNvPr id="14" name="内容占位符 2">
            <a:extLst>
              <a:ext uri="{FF2B5EF4-FFF2-40B4-BE49-F238E27FC236}">
                <a16:creationId xmlns:a16="http://schemas.microsoft.com/office/drawing/2014/main" xmlns="" id="{B1D95BBD-596B-4BE0-B2DA-68E9C7AE2BD6}"/>
              </a:ext>
            </a:extLst>
          </p:cNvPr>
          <p:cNvGraphicFramePr>
            <a:graphicFrameLocks noGrp="1"/>
          </p:cNvGraphicFramePr>
          <p:nvPr>
            <p:ph idx="4294967295"/>
            <p:extLst>
              <p:ext uri="{D42A27DB-BD31-4B8C-83A1-F6EECF244321}">
                <p14:modId xmlns:p14="http://schemas.microsoft.com/office/powerpoint/2010/main" val="610475602"/>
              </p:ext>
            </p:extLst>
          </p:nvPr>
        </p:nvGraphicFramePr>
        <p:xfrm>
          <a:off x="3525253" y="621792"/>
          <a:ext cx="5005135"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6231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îṧļiḑé">
            <a:extLst>
              <a:ext uri="{FF2B5EF4-FFF2-40B4-BE49-F238E27FC236}">
                <a16:creationId xmlns:a16="http://schemas.microsoft.com/office/drawing/2014/main" xmlns="" id="{E976F7F8-F0EF-4A71-9F14-22B2ECCFE0DD}"/>
              </a:ext>
            </a:extLst>
          </p:cNvPr>
          <p:cNvSpPr/>
          <p:nvPr/>
        </p:nvSpPr>
        <p:spPr>
          <a:xfrm>
            <a:off x="1292456" y="1803083"/>
            <a:ext cx="3095810" cy="3451859"/>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noFill/>
          <a:ln w="57150">
            <a:solidFill>
              <a:schemeClr val="tx2">
                <a:lumMod val="20000"/>
                <a:lumOff val="80000"/>
              </a:schemeClr>
            </a:solidFill>
            <a:round/>
            <a:headEnd/>
            <a:tailEnd/>
          </a:ln>
        </p:spPr>
        <p:txBody>
          <a:bodyPr wrap="square" lIns="68580" tIns="34290" rIns="68580" bIns="34290" anchor="ctr">
            <a:normAutofit/>
          </a:bodyPr>
          <a:lstStyle/>
          <a:p>
            <a:pPr algn="ctr" defTabSz="685800" eaLnBrk="1" fontAlgn="auto" hangingPunct="1">
              <a:spcBef>
                <a:spcPts val="0"/>
              </a:spcBef>
              <a:spcAft>
                <a:spcPts val="0"/>
              </a:spcAft>
              <a:defRPr/>
            </a:pPr>
            <a:endParaRPr sz="1350" dirty="0">
              <a:solidFill>
                <a:srgbClr val="FFFFFF">
                  <a:lumMod val="65000"/>
                </a:srgbClr>
              </a:solidFill>
              <a:latin typeface="Arial"/>
              <a:ea typeface="微软雅黑"/>
            </a:endParaRPr>
          </a:p>
        </p:txBody>
      </p:sp>
      <p:grpSp>
        <p:nvGrpSpPr>
          <p:cNvPr id="22" name="î$ľiḑê">
            <a:extLst>
              <a:ext uri="{FF2B5EF4-FFF2-40B4-BE49-F238E27FC236}">
                <a16:creationId xmlns:a16="http://schemas.microsoft.com/office/drawing/2014/main" xmlns="" id="{B0BA29DD-B6B1-4161-A096-DCECD998FDF4}"/>
              </a:ext>
            </a:extLst>
          </p:cNvPr>
          <p:cNvGrpSpPr/>
          <p:nvPr/>
        </p:nvGrpSpPr>
        <p:grpSpPr>
          <a:xfrm>
            <a:off x="1319459" y="2826935"/>
            <a:ext cx="2889321" cy="1911200"/>
            <a:chOff x="1343472" y="2669899"/>
            <a:chExt cx="3852428" cy="2548267"/>
          </a:xfrm>
        </p:grpSpPr>
        <p:sp>
          <p:nvSpPr>
            <p:cNvPr id="31" name="íṥḷîḑê">
              <a:extLst>
                <a:ext uri="{FF2B5EF4-FFF2-40B4-BE49-F238E27FC236}">
                  <a16:creationId xmlns:a16="http://schemas.microsoft.com/office/drawing/2014/main" xmlns="" id="{353A582C-A4C1-45E5-B532-85C176A05814}"/>
                </a:ext>
              </a:extLst>
            </p:cNvPr>
            <p:cNvSpPr/>
            <p:nvPr/>
          </p:nvSpPr>
          <p:spPr>
            <a:xfrm>
              <a:off x="1343472" y="2669899"/>
              <a:ext cx="1764196" cy="2548267"/>
            </a:xfrm>
            <a:prstGeom prst="rect">
              <a:avLst/>
            </a:prstGeom>
          </p:spPr>
          <p:txBody>
            <a:bodyPr wrap="square" lIns="68580" tIns="34290" rIns="68580" bIns="34290" anchor="ctr">
              <a:normAutofit fontScale="55000" lnSpcReduction="20000"/>
            </a:bodyPr>
            <a:lstStyle/>
            <a:p>
              <a:pPr algn="ctr" defTabSz="685800" eaLnBrk="1" fontAlgn="auto" hangingPunct="1">
                <a:spcBef>
                  <a:spcPts val="0"/>
                </a:spcBef>
                <a:spcAft>
                  <a:spcPts val="0"/>
                </a:spcAft>
                <a:defRPr/>
              </a:pPr>
              <a:r>
                <a:rPr lang="en-US" altLang="zh-CN" sz="25800" b="1" dirty="0">
                  <a:ln w="76200">
                    <a:solidFill>
                      <a:srgbClr val="FFFFFF"/>
                    </a:solidFill>
                  </a:ln>
                  <a:solidFill>
                    <a:srgbClr val="002472"/>
                  </a:solidFill>
                  <a:latin typeface="Arial"/>
                  <a:ea typeface="微软雅黑"/>
                </a:rPr>
                <a:t>C</a:t>
              </a:r>
            </a:p>
          </p:txBody>
        </p:sp>
        <p:sp>
          <p:nvSpPr>
            <p:cNvPr id="32" name="íśļíḓé">
              <a:extLst>
                <a:ext uri="{FF2B5EF4-FFF2-40B4-BE49-F238E27FC236}">
                  <a16:creationId xmlns:a16="http://schemas.microsoft.com/office/drawing/2014/main" xmlns="" id="{78D2B6CE-D1C2-4AFD-B7DE-9FF2BD469CF4}"/>
                </a:ext>
              </a:extLst>
            </p:cNvPr>
            <p:cNvSpPr/>
            <p:nvPr/>
          </p:nvSpPr>
          <p:spPr bwMode="auto">
            <a:xfrm>
              <a:off x="2561436" y="4025103"/>
              <a:ext cx="2634464" cy="517004"/>
            </a:xfrm>
            <a:custGeom>
              <a:avLst/>
              <a:gdLst>
                <a:gd name="connsiteX0" fmla="*/ 433731 w 2634464"/>
                <a:gd name="connsiteY0" fmla="*/ 0 h 517004"/>
                <a:gd name="connsiteX1" fmla="*/ 2634464 w 2634464"/>
                <a:gd name="connsiteY1" fmla="*/ 0 h 517004"/>
                <a:gd name="connsiteX2" fmla="*/ 2634464 w 2634464"/>
                <a:gd name="connsiteY2" fmla="*/ 517004 h 517004"/>
                <a:gd name="connsiteX3" fmla="*/ 0 w 2634464"/>
                <a:gd name="connsiteY3" fmla="*/ 517004 h 517004"/>
                <a:gd name="connsiteX4" fmla="*/ 78795 w 2634464"/>
                <a:gd name="connsiteY4" fmla="*/ 483577 h 517004"/>
                <a:gd name="connsiteX5" fmla="*/ 177979 w 2634464"/>
                <a:gd name="connsiteY5" fmla="*/ 418464 h 517004"/>
                <a:gd name="connsiteX6" fmla="*/ 394836 w 2634464"/>
                <a:gd name="connsiteY6" fmla="*/ 119507 h 51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34464" h="517004">
                  <a:moveTo>
                    <a:pt x="433731" y="0"/>
                  </a:moveTo>
                  <a:lnTo>
                    <a:pt x="2634464" y="0"/>
                  </a:lnTo>
                  <a:lnTo>
                    <a:pt x="2634464" y="517004"/>
                  </a:lnTo>
                  <a:lnTo>
                    <a:pt x="0" y="517004"/>
                  </a:lnTo>
                  <a:lnTo>
                    <a:pt x="78795" y="483577"/>
                  </a:lnTo>
                  <a:cubicBezTo>
                    <a:pt x="113598" y="464974"/>
                    <a:pt x="146659" y="443269"/>
                    <a:pt x="177979" y="418464"/>
                  </a:cubicBezTo>
                  <a:cubicBezTo>
                    <a:pt x="271940" y="344049"/>
                    <a:pt x="344225" y="244397"/>
                    <a:pt x="394836" y="119507"/>
                  </a:cubicBezTo>
                  <a:close/>
                </a:path>
              </a:pathLst>
            </a:custGeom>
            <a:solidFill>
              <a:schemeClr val="accent1"/>
            </a:solidFill>
            <a:ln w="19050">
              <a:noFill/>
              <a:round/>
              <a:headEnd/>
              <a:tailEnd/>
            </a:ln>
          </p:spPr>
          <p:txBody>
            <a:bodyPr rot="0" spcFirstLastPara="0" vert="horz" wrap="square" lIns="68580" tIns="34290" rIns="68580" bIns="34290" anchor="ctr" anchorCtr="0" forceAA="0" compatLnSpc="1">
              <a:prstTxWarp prst="textNoShape">
                <a:avLst/>
              </a:prstTxWarp>
              <a:normAutofit/>
            </a:bodyPr>
            <a:lstStyle/>
            <a:p>
              <a:pPr defTabSz="685800" eaLnBrk="1" fontAlgn="auto" hangingPunct="1">
                <a:spcBef>
                  <a:spcPts val="0"/>
                </a:spcBef>
                <a:spcAft>
                  <a:spcPts val="0"/>
                </a:spcAft>
                <a:defRPr/>
              </a:pPr>
              <a:r>
                <a:rPr lang="en-US" altLang="zh-CN" b="1" dirty="0">
                  <a:solidFill>
                    <a:srgbClr val="FFFFFF"/>
                  </a:solidFill>
                  <a:latin typeface="Arial"/>
                  <a:ea typeface="微软雅黑"/>
                </a:rPr>
                <a:t>     ONTENTS</a:t>
              </a:r>
            </a:p>
          </p:txBody>
        </p:sp>
      </p:grpSp>
      <p:sp>
        <p:nvSpPr>
          <p:cNvPr id="23" name="ïṧḷîďé">
            <a:extLst>
              <a:ext uri="{FF2B5EF4-FFF2-40B4-BE49-F238E27FC236}">
                <a16:creationId xmlns:a16="http://schemas.microsoft.com/office/drawing/2014/main" xmlns="" id="{44F19791-3A09-4E07-8E66-667831520D42}"/>
              </a:ext>
            </a:extLst>
          </p:cNvPr>
          <p:cNvSpPr/>
          <p:nvPr/>
        </p:nvSpPr>
        <p:spPr bwMode="auto">
          <a:xfrm>
            <a:off x="4304078" y="2720054"/>
            <a:ext cx="162018" cy="162018"/>
          </a:xfrm>
          <a:prstGeom prst="ellipse">
            <a:avLst/>
          </a:prstGeom>
          <a:solidFill>
            <a:schemeClr val="accent1"/>
          </a:solidFill>
          <a:ln w="76200">
            <a:solidFill>
              <a:schemeClr val="bg1"/>
            </a:solidFill>
            <a:round/>
            <a:headEnd/>
            <a:tailEnd/>
          </a:ln>
        </p:spPr>
        <p:txBody>
          <a:bodyPr wrap="square" lIns="68580" tIns="34290" rIns="68580" bIns="34290" anchor="ctr">
            <a:normAutofit fontScale="25000" lnSpcReduction="20000"/>
          </a:bodyPr>
          <a:lstStyle/>
          <a:p>
            <a:pPr algn="ctr" defTabSz="685800" eaLnBrk="1" fontAlgn="auto" hangingPunct="1">
              <a:spcBef>
                <a:spcPts val="0"/>
              </a:spcBef>
              <a:spcAft>
                <a:spcPts val="0"/>
              </a:spcAft>
              <a:defRPr/>
            </a:pPr>
            <a:endParaRPr sz="1350">
              <a:solidFill>
                <a:srgbClr val="000000"/>
              </a:solidFill>
              <a:latin typeface="Arial"/>
              <a:ea typeface="微软雅黑"/>
            </a:endParaRPr>
          </a:p>
        </p:txBody>
      </p:sp>
      <p:sp>
        <p:nvSpPr>
          <p:cNvPr id="24" name="ïṩ1îḑe">
            <a:extLst>
              <a:ext uri="{FF2B5EF4-FFF2-40B4-BE49-F238E27FC236}">
                <a16:creationId xmlns:a16="http://schemas.microsoft.com/office/drawing/2014/main" xmlns="" id="{EC1AD602-B2C9-4D72-9CFD-51916CAE08E9}"/>
              </a:ext>
            </a:extLst>
          </p:cNvPr>
          <p:cNvSpPr/>
          <p:nvPr/>
        </p:nvSpPr>
        <p:spPr bwMode="auto">
          <a:xfrm>
            <a:off x="4304078" y="4175954"/>
            <a:ext cx="162018" cy="162018"/>
          </a:xfrm>
          <a:prstGeom prst="ellipse">
            <a:avLst/>
          </a:prstGeom>
          <a:solidFill>
            <a:schemeClr val="accent1"/>
          </a:solidFill>
          <a:ln w="76200">
            <a:solidFill>
              <a:schemeClr val="bg1"/>
            </a:solidFill>
            <a:round/>
            <a:headEnd/>
            <a:tailEnd/>
          </a:ln>
        </p:spPr>
        <p:txBody>
          <a:bodyPr wrap="square" lIns="68580" tIns="34290" rIns="68580" bIns="34290" anchor="ctr">
            <a:normAutofit fontScale="25000" lnSpcReduction="20000"/>
          </a:bodyPr>
          <a:lstStyle/>
          <a:p>
            <a:pPr algn="ctr" defTabSz="685800" eaLnBrk="1" fontAlgn="auto" hangingPunct="1">
              <a:spcBef>
                <a:spcPts val="0"/>
              </a:spcBef>
              <a:spcAft>
                <a:spcPts val="0"/>
              </a:spcAft>
              <a:defRPr/>
            </a:pPr>
            <a:endParaRPr sz="1350">
              <a:solidFill>
                <a:srgbClr val="000000"/>
              </a:solidFill>
              <a:latin typeface="Arial"/>
              <a:ea typeface="微软雅黑"/>
            </a:endParaRPr>
          </a:p>
        </p:txBody>
      </p:sp>
      <p:sp>
        <p:nvSpPr>
          <p:cNvPr id="25" name="îṧ1iḍè">
            <a:extLst>
              <a:ext uri="{FF2B5EF4-FFF2-40B4-BE49-F238E27FC236}">
                <a16:creationId xmlns:a16="http://schemas.microsoft.com/office/drawing/2014/main" xmlns="" id="{EA2CB029-6290-487B-8DBC-D3FC207D2676}"/>
              </a:ext>
            </a:extLst>
          </p:cNvPr>
          <p:cNvSpPr/>
          <p:nvPr/>
        </p:nvSpPr>
        <p:spPr bwMode="auto">
          <a:xfrm>
            <a:off x="4304078" y="3205354"/>
            <a:ext cx="162018" cy="162018"/>
          </a:xfrm>
          <a:prstGeom prst="ellipse">
            <a:avLst/>
          </a:prstGeom>
          <a:solidFill>
            <a:schemeClr val="accent1"/>
          </a:solidFill>
          <a:ln w="76200">
            <a:solidFill>
              <a:schemeClr val="bg1"/>
            </a:solidFill>
            <a:round/>
            <a:headEnd/>
            <a:tailEnd/>
          </a:ln>
        </p:spPr>
        <p:txBody>
          <a:bodyPr wrap="square" lIns="68580" tIns="34290" rIns="68580" bIns="34290" anchor="ctr">
            <a:normAutofit fontScale="25000" lnSpcReduction="20000"/>
          </a:bodyPr>
          <a:lstStyle/>
          <a:p>
            <a:pPr algn="ctr" defTabSz="685800" eaLnBrk="1" fontAlgn="auto" hangingPunct="1">
              <a:spcBef>
                <a:spcPts val="0"/>
              </a:spcBef>
              <a:spcAft>
                <a:spcPts val="0"/>
              </a:spcAft>
              <a:defRPr/>
            </a:pPr>
            <a:endParaRPr sz="1350">
              <a:solidFill>
                <a:srgbClr val="000000"/>
              </a:solidFill>
              <a:latin typeface="Arial"/>
              <a:ea typeface="微软雅黑"/>
            </a:endParaRPr>
          </a:p>
        </p:txBody>
      </p:sp>
      <p:sp>
        <p:nvSpPr>
          <p:cNvPr id="26" name="îSḷiḑé">
            <a:extLst>
              <a:ext uri="{FF2B5EF4-FFF2-40B4-BE49-F238E27FC236}">
                <a16:creationId xmlns:a16="http://schemas.microsoft.com/office/drawing/2014/main" xmlns="" id="{9E859151-836E-4408-84B8-E890912551E1}"/>
              </a:ext>
            </a:extLst>
          </p:cNvPr>
          <p:cNvSpPr/>
          <p:nvPr/>
        </p:nvSpPr>
        <p:spPr bwMode="auto">
          <a:xfrm>
            <a:off x="4304078" y="3690653"/>
            <a:ext cx="162018" cy="162018"/>
          </a:xfrm>
          <a:prstGeom prst="ellipse">
            <a:avLst/>
          </a:prstGeom>
          <a:solidFill>
            <a:schemeClr val="accent1"/>
          </a:solidFill>
          <a:ln w="76200">
            <a:solidFill>
              <a:schemeClr val="bg1"/>
            </a:solidFill>
            <a:round/>
            <a:headEnd/>
            <a:tailEnd/>
          </a:ln>
        </p:spPr>
        <p:txBody>
          <a:bodyPr wrap="square" lIns="68580" tIns="34290" rIns="68580" bIns="34290" anchor="ctr">
            <a:normAutofit fontScale="25000" lnSpcReduction="20000"/>
          </a:bodyPr>
          <a:lstStyle/>
          <a:p>
            <a:pPr algn="ctr" defTabSz="685800" eaLnBrk="1" fontAlgn="auto" hangingPunct="1">
              <a:spcBef>
                <a:spcPts val="0"/>
              </a:spcBef>
              <a:spcAft>
                <a:spcPts val="0"/>
              </a:spcAft>
              <a:defRPr/>
            </a:pPr>
            <a:endParaRPr sz="1350">
              <a:solidFill>
                <a:srgbClr val="000000"/>
              </a:solidFill>
              <a:latin typeface="Arial"/>
              <a:ea typeface="微软雅黑"/>
            </a:endParaRPr>
          </a:p>
        </p:txBody>
      </p:sp>
      <p:sp>
        <p:nvSpPr>
          <p:cNvPr id="27" name="ïṡḻídè">
            <a:extLst>
              <a:ext uri="{FF2B5EF4-FFF2-40B4-BE49-F238E27FC236}">
                <a16:creationId xmlns:a16="http://schemas.microsoft.com/office/drawing/2014/main" xmlns="" id="{F775F5A5-D41A-4C6D-A65C-FEE1A2360D47}"/>
              </a:ext>
            </a:extLst>
          </p:cNvPr>
          <p:cNvSpPr/>
          <p:nvPr/>
        </p:nvSpPr>
        <p:spPr>
          <a:xfrm>
            <a:off x="4600172" y="2662564"/>
            <a:ext cx="204624" cy="276999"/>
          </a:xfrm>
          <a:prstGeom prst="rect">
            <a:avLst/>
          </a:prstGeom>
          <a:solidFill>
            <a:schemeClr val="bg1"/>
          </a:solidFill>
        </p:spPr>
        <p:txBody>
          <a:bodyPr wrap="square" lIns="68580" tIns="34290" rIns="68580" bIns="34290">
            <a:normAutofit/>
          </a:bodyPr>
          <a:lstStyle/>
          <a:p>
            <a:pPr algn="ctr" defTabSz="685800" eaLnBrk="1" fontAlgn="auto" hangingPunct="1">
              <a:spcBef>
                <a:spcPts val="0"/>
              </a:spcBef>
              <a:spcAft>
                <a:spcPts val="0"/>
              </a:spcAft>
              <a:defRPr/>
            </a:pPr>
            <a:r>
              <a:rPr lang="en-US" altLang="zh-CN" sz="1350" dirty="0">
                <a:solidFill>
                  <a:srgbClr val="002472"/>
                </a:solidFill>
                <a:latin typeface="Impact" panose="020B0806030902050204" pitchFamily="34" charset="0"/>
                <a:ea typeface="微软雅黑"/>
              </a:rPr>
              <a:t>1</a:t>
            </a:r>
          </a:p>
        </p:txBody>
      </p:sp>
      <p:sp>
        <p:nvSpPr>
          <p:cNvPr id="28" name="íṩ1ïḋé">
            <a:extLst>
              <a:ext uri="{FF2B5EF4-FFF2-40B4-BE49-F238E27FC236}">
                <a16:creationId xmlns:a16="http://schemas.microsoft.com/office/drawing/2014/main" xmlns="" id="{FC7C06F3-8A0B-4344-8346-B40931AF2622}"/>
              </a:ext>
            </a:extLst>
          </p:cNvPr>
          <p:cNvSpPr/>
          <p:nvPr/>
        </p:nvSpPr>
        <p:spPr>
          <a:xfrm>
            <a:off x="4466096" y="3799043"/>
            <a:ext cx="348919" cy="432048"/>
          </a:xfrm>
          <a:prstGeom prst="rect">
            <a:avLst/>
          </a:prstGeom>
          <a:solidFill>
            <a:schemeClr val="bg1"/>
          </a:solidFill>
        </p:spPr>
        <p:txBody>
          <a:bodyPr wrap="square" lIns="68580" tIns="34290" rIns="68580" bIns="34290">
            <a:normAutofit fontScale="92500" lnSpcReduction="10000"/>
          </a:bodyPr>
          <a:lstStyle/>
          <a:p>
            <a:pPr algn="ctr" defTabSz="685800" eaLnBrk="1" fontAlgn="auto" hangingPunct="1">
              <a:spcBef>
                <a:spcPts val="0"/>
              </a:spcBef>
              <a:spcAft>
                <a:spcPts val="0"/>
              </a:spcAft>
              <a:defRPr/>
            </a:pPr>
            <a:endParaRPr lang="en-US" altLang="zh-CN" sz="1350" dirty="0" smtClean="0">
              <a:solidFill>
                <a:srgbClr val="002472"/>
              </a:solidFill>
              <a:latin typeface="Impact" panose="020B0806030902050204" pitchFamily="34" charset="0"/>
              <a:ea typeface="微软雅黑"/>
            </a:endParaRPr>
          </a:p>
          <a:p>
            <a:pPr algn="ctr" defTabSz="685800" eaLnBrk="1" fontAlgn="auto" hangingPunct="1">
              <a:spcBef>
                <a:spcPts val="0"/>
              </a:spcBef>
              <a:spcAft>
                <a:spcPts val="0"/>
              </a:spcAft>
              <a:defRPr/>
            </a:pPr>
            <a:r>
              <a:rPr lang="en-US" altLang="zh-CN" sz="1350" dirty="0" smtClean="0">
                <a:solidFill>
                  <a:srgbClr val="002472"/>
                </a:solidFill>
                <a:latin typeface="Impact" panose="020B0806030902050204" pitchFamily="34" charset="0"/>
                <a:ea typeface="微软雅黑"/>
              </a:rPr>
              <a:t>2</a:t>
            </a:r>
            <a:endParaRPr lang="en-US" altLang="zh-CN" sz="1350" dirty="0">
              <a:solidFill>
                <a:srgbClr val="002472"/>
              </a:solidFill>
              <a:latin typeface="Impact" panose="020B0806030902050204" pitchFamily="34" charset="0"/>
              <a:ea typeface="微软雅黑"/>
            </a:endParaRPr>
          </a:p>
        </p:txBody>
      </p:sp>
      <p:sp>
        <p:nvSpPr>
          <p:cNvPr id="13" name="ïśḷíḓé">
            <a:extLst>
              <a:ext uri="{FF2B5EF4-FFF2-40B4-BE49-F238E27FC236}">
                <a16:creationId xmlns:a16="http://schemas.microsoft.com/office/drawing/2014/main" xmlns="" id="{43464249-25E4-4EDC-84A4-9FD862922B10}"/>
              </a:ext>
            </a:extLst>
          </p:cNvPr>
          <p:cNvSpPr/>
          <p:nvPr/>
        </p:nvSpPr>
        <p:spPr bwMode="auto">
          <a:xfrm>
            <a:off x="4821282" y="2661187"/>
            <a:ext cx="3819084" cy="30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1350" dirty="0" smtClean="0">
                <a:effectLst>
                  <a:outerShdw blurRad="38100" dist="38100" dir="2700000" algn="tl">
                    <a:srgbClr val="C0C0C0"/>
                  </a:outerShdw>
                </a:effectLst>
                <a:latin typeface="Arial" charset="0"/>
                <a:ea typeface="黑体" charset="-122"/>
              </a:rPr>
              <a:t>我国进出口货物商品归类的法规制度</a:t>
            </a:r>
            <a:endParaRPr lang="zh-CN" altLang="en-US" sz="1350" dirty="0">
              <a:effectLst>
                <a:outerShdw blurRad="38100" dist="38100" dir="2700000" algn="tl">
                  <a:srgbClr val="C0C0C0"/>
                </a:outerShdw>
              </a:effectLst>
              <a:latin typeface="Arial" charset="0"/>
              <a:ea typeface="黑体" charset="-122"/>
            </a:endParaRPr>
          </a:p>
        </p:txBody>
      </p:sp>
      <p:sp>
        <p:nvSpPr>
          <p:cNvPr id="14" name="ïŝliďè">
            <a:extLst>
              <a:ext uri="{FF2B5EF4-FFF2-40B4-BE49-F238E27FC236}">
                <a16:creationId xmlns:a16="http://schemas.microsoft.com/office/drawing/2014/main" xmlns="" id="{55B43C87-B3B2-4013-BDD2-601872E20B68}"/>
              </a:ext>
            </a:extLst>
          </p:cNvPr>
          <p:cNvSpPr/>
          <p:nvPr/>
        </p:nvSpPr>
        <p:spPr bwMode="auto">
          <a:xfrm rot="10800000" flipV="1">
            <a:off x="4858194" y="3927857"/>
            <a:ext cx="3704417" cy="590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1350" dirty="0" smtClean="0">
                <a:effectLst>
                  <a:outerShdw blurRad="38100" dist="38100" dir="2700000" algn="tl">
                    <a:srgbClr val="C0C0C0"/>
                  </a:outerShdw>
                </a:effectLst>
                <a:latin typeface="Arial" charset="0"/>
                <a:ea typeface="黑体" charset="-122"/>
              </a:rPr>
              <a:t>我国进出口货物商品归类的海关事务</a:t>
            </a:r>
            <a:endParaRPr lang="zh-CN" altLang="en-US" sz="1350" dirty="0">
              <a:effectLst>
                <a:outerShdw blurRad="38100" dist="38100" dir="2700000" algn="tl">
                  <a:srgbClr val="C0C0C0"/>
                </a:outerShdw>
              </a:effectLst>
              <a:latin typeface="Arial" charset="0"/>
              <a:ea typeface="黑体" charset="-122"/>
            </a:endParaRPr>
          </a:p>
        </p:txBody>
      </p:sp>
      <p:sp>
        <p:nvSpPr>
          <p:cNvPr id="15" name="îṥľîḍe">
            <a:extLst>
              <a:ext uri="{FF2B5EF4-FFF2-40B4-BE49-F238E27FC236}">
                <a16:creationId xmlns:a16="http://schemas.microsoft.com/office/drawing/2014/main" xmlns="" id="{657481C8-C0BA-4F0B-B076-7836984994E8}"/>
              </a:ext>
            </a:extLst>
          </p:cNvPr>
          <p:cNvSpPr/>
          <p:nvPr/>
        </p:nvSpPr>
        <p:spPr bwMode="auto">
          <a:xfrm>
            <a:off x="4817420" y="3626940"/>
            <a:ext cx="3819084" cy="30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endParaRPr lang="en-US" altLang="zh-CN" sz="1350" b="1" spc="225" dirty="0"/>
          </a:p>
        </p:txBody>
      </p:sp>
      <p:cxnSp>
        <p:nvCxnSpPr>
          <p:cNvPr id="17" name="直接连接符 16">
            <a:extLst>
              <a:ext uri="{FF2B5EF4-FFF2-40B4-BE49-F238E27FC236}">
                <a16:creationId xmlns:a16="http://schemas.microsoft.com/office/drawing/2014/main" xmlns="" id="{721921E2-040B-4E5E-9443-C4D512C2C397}"/>
              </a:ext>
            </a:extLst>
          </p:cNvPr>
          <p:cNvCxnSpPr/>
          <p:nvPr/>
        </p:nvCxnSpPr>
        <p:spPr>
          <a:xfrm>
            <a:off x="4893469" y="3043238"/>
            <a:ext cx="374303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64066930-EAAB-451C-8614-406BC36A2439}"/>
              </a:ext>
            </a:extLst>
          </p:cNvPr>
          <p:cNvCxnSpPr/>
          <p:nvPr/>
        </p:nvCxnSpPr>
        <p:spPr>
          <a:xfrm>
            <a:off x="4804796" y="4231091"/>
            <a:ext cx="367746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378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edg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4000"/>
                            </p:stCondLst>
                            <p:childTnLst>
                              <p:par>
                                <p:cTn id="34" presetID="17" presetClass="entr" presetSubtype="1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strVal val="#ppt_h"/>
                                          </p:val>
                                        </p:tav>
                                        <p:tav tm="100000">
                                          <p:val>
                                            <p:strVal val="#ppt_h"/>
                                          </p:val>
                                        </p:tav>
                                      </p:tavLst>
                                    </p:anim>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5500"/>
                            </p:stCondLst>
                            <p:childTnLst>
                              <p:par>
                                <p:cTn id="47" presetID="17" presetClass="entr" presetSubtype="1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strVal val="#ppt_h"/>
                                          </p:val>
                                        </p:tav>
                                        <p:tav tm="100000">
                                          <p:val>
                                            <p:strVal val="#ppt_h"/>
                                          </p:val>
                                        </p:tav>
                                      </p:tavLst>
                                    </p:anim>
                                  </p:childTnLst>
                                </p:cTn>
                              </p:par>
                            </p:childTnLst>
                          </p:cTn>
                        </p:par>
                        <p:par>
                          <p:cTn id="51" fill="hold">
                            <p:stCondLst>
                              <p:cond delay="6000"/>
                            </p:stCondLst>
                            <p:childTnLst>
                              <p:par>
                                <p:cTn id="52" presetID="10" presetClass="entr" presetSubtype="0" fill="hold" nodeType="afterEffect" nodePh="1">
                                  <p:stCondLst>
                                    <p:cond delay="0"/>
                                  </p:stCondLst>
                                  <p:endCondLst>
                                    <p:cond evt="begin" delay="0">
                                      <p:tn val="52"/>
                                    </p:cond>
                                  </p:endCondLst>
                                  <p:childTnLst>
                                    <p:set>
                                      <p:cBhvr>
                                        <p:cTn id="53" dur="1" fill="hold">
                                          <p:stCondLst>
                                            <p:cond delay="0"/>
                                          </p:stCondLst>
                                        </p:cTn>
                                        <p:tgtEl>
                                          <p:spTgt spid="15">
                                            <p:txEl>
                                              <p:pRg st="0" end="0"/>
                                            </p:txEl>
                                          </p:spTgt>
                                        </p:tgtEl>
                                        <p:attrNameLst>
                                          <p:attrName>style.visibility</p:attrName>
                                        </p:attrNameLst>
                                      </p:cBhvr>
                                      <p:to>
                                        <p:strVal val="visible"/>
                                      </p:to>
                                    </p:set>
                                    <p:animEffect transition="in" filter="fade">
                                      <p:cBhvr>
                                        <p:cTn id="54"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animBg="1"/>
      <p:bldP spid="26" grpId="0" animBg="1"/>
      <p:bldP spid="27" grpId="0" animBg="1"/>
      <p:bldP spid="28"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2"/>
          <p:cNvSpPr/>
          <p:nvPr>
            <p:custDataLst>
              <p:tags r:id="rId2"/>
            </p:custDataLst>
          </p:nvPr>
        </p:nvSpPr>
        <p:spPr>
          <a:xfrm>
            <a:off x="1410047" y="2071847"/>
            <a:ext cx="228600" cy="2286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3" name="MH_Other_4"/>
          <p:cNvSpPr/>
          <p:nvPr>
            <p:custDataLst>
              <p:tags r:id="rId3"/>
            </p:custDataLst>
          </p:nvPr>
        </p:nvSpPr>
        <p:spPr>
          <a:xfrm>
            <a:off x="4636846" y="3661534"/>
            <a:ext cx="228600" cy="2286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nvGrpSpPr>
          <p:cNvPr id="4" name="组合 3"/>
          <p:cNvGrpSpPr/>
          <p:nvPr/>
        </p:nvGrpSpPr>
        <p:grpSpPr>
          <a:xfrm>
            <a:off x="4685457" y="2130474"/>
            <a:ext cx="2867025" cy="1468079"/>
            <a:chOff x="7523108" y="3331677"/>
            <a:chExt cx="3822700" cy="1957438"/>
          </a:xfrm>
        </p:grpSpPr>
        <p:sp>
          <p:nvSpPr>
            <p:cNvPr id="5" name="矩形 4"/>
            <p:cNvSpPr/>
            <p:nvPr/>
          </p:nvSpPr>
          <p:spPr>
            <a:xfrm>
              <a:off x="7523108" y="3331677"/>
              <a:ext cx="2241974" cy="416560"/>
            </a:xfrm>
            <a:prstGeom prst="rect">
              <a:avLst/>
            </a:prstGeom>
          </p:spPr>
          <p:txBody>
            <a:bodyPr wrap="square">
              <a:spAutoFit/>
              <a:scene3d>
                <a:camera prst="orthographicFront"/>
                <a:lightRig rig="threePt" dir="t"/>
              </a:scene3d>
              <a:sp3d contourW="12700"/>
            </a:bodyPr>
            <a:lstStyle/>
            <a:p>
              <a:pPr marL="0" marR="0" lvl="0" indent="0" algn="l" defTabSz="457200" rtl="0" eaLnBrk="1" fontAlgn="auto" latinLnBrk="0" hangingPunct="1">
                <a:lnSpc>
                  <a:spcPct val="120000"/>
                </a:lnSpc>
                <a:spcBef>
                  <a:spcPts val="0"/>
                </a:spcBef>
                <a:spcAft>
                  <a:spcPts val="0"/>
                </a:spcAft>
                <a:buClrTx/>
                <a:buSzTx/>
                <a:buFontTx/>
                <a:buNone/>
                <a:defRPr/>
              </a:pPr>
              <a:r>
                <a:rPr kumimoji="0" lang="zh-CN" altLang="en-US" sz="1200" b="1" i="0" u="none" strike="noStrike" kern="1200" cap="none" spc="0" normalizeH="0" baseline="0" noProof="0" dirty="0">
                  <a:ln>
                    <a:noFill/>
                  </a:ln>
                  <a:solidFill>
                    <a:srgbClr val="000000">
                      <a:lumMod val="75000"/>
                      <a:lumOff val="25000"/>
                    </a:srgbClr>
                  </a:solidFill>
                  <a:effectLst/>
                  <a:uLnTx/>
                  <a:uFillTx/>
                  <a:latin typeface="Arial" panose="020B0604020202020204"/>
                  <a:ea typeface="微软雅黑" panose="020B0503020204020204" charset="-122"/>
                  <a:cs typeface="+mn-cs"/>
                </a:rPr>
                <a:t>事实情形</a:t>
              </a:r>
            </a:p>
          </p:txBody>
        </p:sp>
        <p:sp>
          <p:nvSpPr>
            <p:cNvPr id="6" name="文本框 5"/>
            <p:cNvSpPr txBox="1"/>
            <p:nvPr/>
          </p:nvSpPr>
          <p:spPr>
            <a:xfrm>
              <a:off x="7523108" y="3692268"/>
              <a:ext cx="3822700" cy="1596847"/>
            </a:xfrm>
            <a:prstGeom prst="rect">
              <a:avLst/>
            </a:prstGeom>
            <a:noFill/>
          </p:spPr>
          <p:txBody>
            <a:bodyPr wrap="square" rtlCol="0">
              <a:spAutoFit/>
              <a:scene3d>
                <a:camera prst="orthographicFront"/>
                <a:lightRig rig="threePt" dir="t"/>
              </a:scene3d>
              <a:sp3d contourW="12700"/>
            </a:bodyPr>
            <a:lstStyle/>
            <a:p>
              <a:pPr lvl="0">
                <a:lnSpc>
                  <a:spcPct val="114000"/>
                </a:lnSpc>
              </a:pPr>
              <a:r>
                <a:rPr lang="zh-CN" altLang="en-US" sz="1050" dirty="0">
                  <a:solidFill>
                    <a:srgbClr val="000000">
                      <a:lumMod val="50000"/>
                      <a:lumOff val="50000"/>
                    </a:srgbClr>
                  </a:solidFill>
                  <a:latin typeface="Century Gothic" panose="020B0502020202020204" pitchFamily="34" charset="0"/>
                </a:rPr>
                <a:t>当事人于</a:t>
              </a:r>
              <a:r>
                <a:rPr lang="en-US" altLang="zh-CN" sz="1050" dirty="0">
                  <a:solidFill>
                    <a:srgbClr val="000000">
                      <a:lumMod val="50000"/>
                      <a:lumOff val="50000"/>
                    </a:srgbClr>
                  </a:solidFill>
                  <a:latin typeface="Century Gothic" panose="020B0502020202020204" pitchFamily="34" charset="0"/>
                </a:rPr>
                <a:t>2012</a:t>
              </a:r>
              <a:r>
                <a:rPr lang="zh-CN" altLang="en-US" sz="1050" dirty="0">
                  <a:solidFill>
                    <a:srgbClr val="000000">
                      <a:lumMod val="50000"/>
                      <a:lumOff val="50000"/>
                    </a:srgbClr>
                  </a:solidFill>
                  <a:latin typeface="Century Gothic" panose="020B0502020202020204" pitchFamily="34" charset="0"/>
                </a:rPr>
                <a:t>年</a:t>
              </a:r>
              <a:r>
                <a:rPr lang="en-US" altLang="zh-CN" sz="1050" dirty="0">
                  <a:solidFill>
                    <a:srgbClr val="000000">
                      <a:lumMod val="50000"/>
                      <a:lumOff val="50000"/>
                    </a:srgbClr>
                  </a:solidFill>
                  <a:latin typeface="Century Gothic" panose="020B0502020202020204" pitchFamily="34" charset="0"/>
                </a:rPr>
                <a:t>10</a:t>
              </a:r>
              <a:r>
                <a:rPr lang="zh-CN" altLang="en-US" sz="1050" dirty="0">
                  <a:solidFill>
                    <a:srgbClr val="000000">
                      <a:lumMod val="50000"/>
                      <a:lumOff val="50000"/>
                    </a:srgbClr>
                  </a:solidFill>
                  <a:latin typeface="Century Gothic" panose="020B0502020202020204" pitchFamily="34" charset="0"/>
                </a:rPr>
                <a:t>月</a:t>
              </a:r>
              <a:r>
                <a:rPr lang="en-US" altLang="zh-CN" sz="1050" dirty="0">
                  <a:solidFill>
                    <a:srgbClr val="000000">
                      <a:lumMod val="50000"/>
                      <a:lumOff val="50000"/>
                    </a:srgbClr>
                  </a:solidFill>
                  <a:latin typeface="Century Gothic" panose="020B0502020202020204" pitchFamily="34" charset="0"/>
                </a:rPr>
                <a:t>11</a:t>
              </a:r>
              <a:r>
                <a:rPr lang="zh-CN" altLang="en-US" sz="1050" dirty="0">
                  <a:solidFill>
                    <a:srgbClr val="000000">
                      <a:lumMod val="50000"/>
                      <a:lumOff val="50000"/>
                    </a:srgbClr>
                  </a:solidFill>
                  <a:latin typeface="Century Gothic" panose="020B0502020202020204" pitchFamily="34" charset="0"/>
                </a:rPr>
                <a:t>日至</a:t>
              </a:r>
              <a:r>
                <a:rPr lang="en-US" altLang="zh-CN" sz="1050" dirty="0">
                  <a:solidFill>
                    <a:srgbClr val="000000">
                      <a:lumMod val="50000"/>
                      <a:lumOff val="50000"/>
                    </a:srgbClr>
                  </a:solidFill>
                  <a:latin typeface="Century Gothic" panose="020B0502020202020204" pitchFamily="34" charset="0"/>
                </a:rPr>
                <a:t>2014</a:t>
              </a:r>
              <a:r>
                <a:rPr lang="zh-CN" altLang="en-US" sz="1050" dirty="0">
                  <a:solidFill>
                    <a:srgbClr val="000000">
                      <a:lumMod val="50000"/>
                      <a:lumOff val="50000"/>
                    </a:srgbClr>
                  </a:solidFill>
                  <a:latin typeface="Century Gothic" panose="020B0502020202020204" pitchFamily="34" charset="0"/>
                </a:rPr>
                <a:t>年</a:t>
              </a:r>
              <a:r>
                <a:rPr lang="en-US" altLang="zh-CN" sz="1050" dirty="0">
                  <a:solidFill>
                    <a:srgbClr val="000000">
                      <a:lumMod val="50000"/>
                      <a:lumOff val="50000"/>
                    </a:srgbClr>
                  </a:solidFill>
                  <a:latin typeface="Century Gothic" panose="020B0502020202020204" pitchFamily="34" charset="0"/>
                </a:rPr>
                <a:t>8</a:t>
              </a:r>
              <a:r>
                <a:rPr lang="zh-CN" altLang="en-US" sz="1050" dirty="0">
                  <a:solidFill>
                    <a:srgbClr val="000000">
                      <a:lumMod val="50000"/>
                      <a:lumOff val="50000"/>
                    </a:srgbClr>
                  </a:solidFill>
                  <a:latin typeface="Century Gothic" panose="020B0502020202020204" pitchFamily="34" charset="0"/>
                </a:rPr>
                <a:t>月</a:t>
              </a:r>
              <a:r>
                <a:rPr lang="en-US" altLang="zh-CN" sz="1050" dirty="0">
                  <a:solidFill>
                    <a:srgbClr val="000000">
                      <a:lumMod val="50000"/>
                      <a:lumOff val="50000"/>
                    </a:srgbClr>
                  </a:solidFill>
                  <a:latin typeface="Century Gothic" panose="020B0502020202020204" pitchFamily="34" charset="0"/>
                </a:rPr>
                <a:t>25</a:t>
              </a:r>
              <a:r>
                <a:rPr lang="zh-CN" altLang="en-US" sz="1050" dirty="0">
                  <a:solidFill>
                    <a:srgbClr val="000000">
                      <a:lumMod val="50000"/>
                      <a:lumOff val="50000"/>
                    </a:srgbClr>
                  </a:solidFill>
                  <a:latin typeface="Century Gothic" panose="020B0502020202020204" pitchFamily="34" charset="0"/>
                </a:rPr>
                <a:t>日期间，向海关申报进口一般贸易项下有接头电线、有接头电导体共计</a:t>
              </a:r>
              <a:r>
                <a:rPr lang="en-US" altLang="zh-CN" sz="1050" dirty="0">
                  <a:solidFill>
                    <a:srgbClr val="000000">
                      <a:lumMod val="50000"/>
                      <a:lumOff val="50000"/>
                    </a:srgbClr>
                  </a:solidFill>
                  <a:latin typeface="Century Gothic" panose="020B0502020202020204" pitchFamily="34" charset="0"/>
                </a:rPr>
                <a:t>60</a:t>
              </a:r>
              <a:r>
                <a:rPr lang="zh-CN" altLang="en-US" sz="1050" dirty="0">
                  <a:solidFill>
                    <a:srgbClr val="000000">
                      <a:lumMod val="50000"/>
                      <a:lumOff val="50000"/>
                    </a:srgbClr>
                  </a:solidFill>
                  <a:latin typeface="Century Gothic" panose="020B0502020202020204" pitchFamily="34" charset="0"/>
                </a:rPr>
                <a:t>票</a:t>
              </a:r>
              <a:r>
                <a:rPr lang="en-US" altLang="zh-CN" sz="1050" dirty="0">
                  <a:solidFill>
                    <a:srgbClr val="000000">
                      <a:lumMod val="50000"/>
                      <a:lumOff val="50000"/>
                    </a:srgbClr>
                  </a:solidFill>
                  <a:latin typeface="Century Gothic" panose="020B0502020202020204" pitchFamily="34" charset="0"/>
                </a:rPr>
                <a:t>113622.3</a:t>
              </a:r>
              <a:r>
                <a:rPr lang="zh-CN" altLang="en-US" sz="1050" dirty="0">
                  <a:solidFill>
                    <a:srgbClr val="000000">
                      <a:lumMod val="50000"/>
                      <a:lumOff val="50000"/>
                    </a:srgbClr>
                  </a:solidFill>
                  <a:latin typeface="Century Gothic" panose="020B0502020202020204" pitchFamily="34" charset="0"/>
                </a:rPr>
                <a:t>千克，申报价格共计</a:t>
              </a:r>
              <a:r>
                <a:rPr lang="en-US" altLang="zh-CN" sz="1050" dirty="0" smtClean="0">
                  <a:solidFill>
                    <a:srgbClr val="000000">
                      <a:lumMod val="50000"/>
                      <a:lumOff val="50000"/>
                    </a:srgbClr>
                  </a:solidFill>
                  <a:latin typeface="Century Gothic" panose="020B0502020202020204" pitchFamily="34" charset="0"/>
                </a:rPr>
                <a:t>717</a:t>
              </a:r>
              <a:r>
                <a:rPr lang="zh-CN" altLang="en-US" sz="1050" dirty="0" smtClean="0">
                  <a:solidFill>
                    <a:srgbClr val="000000">
                      <a:lumMod val="50000"/>
                      <a:lumOff val="50000"/>
                    </a:srgbClr>
                  </a:solidFill>
                  <a:latin typeface="Century Gothic" panose="020B0502020202020204" pitchFamily="34" charset="0"/>
                </a:rPr>
                <a:t>，</a:t>
              </a:r>
              <a:r>
                <a:rPr lang="en-US" altLang="zh-CN" sz="1050" dirty="0" smtClean="0">
                  <a:solidFill>
                    <a:srgbClr val="000000">
                      <a:lumMod val="50000"/>
                      <a:lumOff val="50000"/>
                    </a:srgbClr>
                  </a:solidFill>
                  <a:latin typeface="Century Gothic" panose="020B0502020202020204" pitchFamily="34" charset="0"/>
                </a:rPr>
                <a:t>915</a:t>
              </a:r>
              <a:r>
                <a:rPr lang="zh-CN" altLang="en-US" sz="1050" dirty="0" smtClean="0">
                  <a:solidFill>
                    <a:srgbClr val="000000">
                      <a:lumMod val="50000"/>
                      <a:lumOff val="50000"/>
                    </a:srgbClr>
                  </a:solidFill>
                  <a:latin typeface="Century Gothic" panose="020B0502020202020204" pitchFamily="34" charset="0"/>
                </a:rPr>
                <a:t>，</a:t>
              </a:r>
              <a:r>
                <a:rPr lang="en-US" altLang="zh-CN" sz="1050" dirty="0" smtClean="0">
                  <a:solidFill>
                    <a:srgbClr val="000000">
                      <a:lumMod val="50000"/>
                      <a:lumOff val="50000"/>
                    </a:srgbClr>
                  </a:solidFill>
                  <a:latin typeface="Century Gothic" panose="020B0502020202020204" pitchFamily="34" charset="0"/>
                </a:rPr>
                <a:t>784</a:t>
              </a:r>
              <a:r>
                <a:rPr lang="zh-CN" altLang="en-US" sz="1050" dirty="0">
                  <a:solidFill>
                    <a:srgbClr val="000000">
                      <a:lumMod val="50000"/>
                      <a:lumOff val="50000"/>
                    </a:srgbClr>
                  </a:solidFill>
                  <a:latin typeface="Century Gothic" panose="020B0502020202020204" pitchFamily="34" charset="0"/>
                </a:rPr>
                <a:t>日元，申报商品编号均为</a:t>
              </a:r>
              <a:r>
                <a:rPr lang="en-US" altLang="zh-CN" sz="1050" dirty="0">
                  <a:solidFill>
                    <a:srgbClr val="000000">
                      <a:lumMod val="50000"/>
                      <a:lumOff val="50000"/>
                    </a:srgbClr>
                  </a:solidFill>
                  <a:latin typeface="Century Gothic" panose="020B0502020202020204" pitchFamily="34" charset="0"/>
                </a:rPr>
                <a:t>8544421900</a:t>
              </a:r>
              <a:r>
                <a:rPr lang="zh-CN" altLang="en-US" sz="1050" dirty="0">
                  <a:solidFill>
                    <a:srgbClr val="000000">
                      <a:lumMod val="50000"/>
                      <a:lumOff val="50000"/>
                    </a:srgbClr>
                  </a:solidFill>
                  <a:latin typeface="Century Gothic" panose="020B0502020202020204" pitchFamily="34" charset="0"/>
                </a:rPr>
                <a:t>，对应进口</a:t>
              </a:r>
              <a:r>
                <a:rPr lang="zh-CN" altLang="en-US" sz="1050" dirty="0">
                  <a:solidFill>
                    <a:srgbClr val="FF0000"/>
                  </a:solidFill>
                  <a:latin typeface="Century Gothic" panose="020B0502020202020204" pitchFamily="34" charset="0"/>
                </a:rPr>
                <a:t>关税税率</a:t>
              </a:r>
              <a:r>
                <a:rPr lang="en-US" altLang="zh-CN" sz="1050" dirty="0">
                  <a:solidFill>
                    <a:srgbClr val="FF0000"/>
                  </a:solidFill>
                  <a:latin typeface="Century Gothic" panose="020B0502020202020204" pitchFamily="34" charset="0"/>
                </a:rPr>
                <a:t>0</a:t>
              </a:r>
              <a:r>
                <a:rPr lang="zh-CN" altLang="en-US" sz="1050" dirty="0">
                  <a:solidFill>
                    <a:srgbClr val="000000">
                      <a:lumMod val="50000"/>
                      <a:lumOff val="50000"/>
                    </a:srgbClr>
                  </a:solidFill>
                  <a:latin typeface="Century Gothic" panose="020B0502020202020204" pitchFamily="34" charset="0"/>
                </a:rPr>
                <a:t>。</a:t>
              </a:r>
            </a:p>
          </p:txBody>
        </p:sp>
      </p:grpSp>
      <p:grpSp>
        <p:nvGrpSpPr>
          <p:cNvPr id="7" name="组合 6"/>
          <p:cNvGrpSpPr/>
          <p:nvPr/>
        </p:nvGrpSpPr>
        <p:grpSpPr>
          <a:xfrm>
            <a:off x="1477911" y="4029412"/>
            <a:ext cx="2867025" cy="1649663"/>
            <a:chOff x="7523108" y="3331677"/>
            <a:chExt cx="3822700" cy="2199550"/>
          </a:xfrm>
        </p:grpSpPr>
        <p:sp>
          <p:nvSpPr>
            <p:cNvPr id="8" name="矩形 7"/>
            <p:cNvSpPr/>
            <p:nvPr/>
          </p:nvSpPr>
          <p:spPr>
            <a:xfrm>
              <a:off x="7523108" y="3331677"/>
              <a:ext cx="2241974" cy="416560"/>
            </a:xfrm>
            <a:prstGeom prst="rect">
              <a:avLst/>
            </a:prstGeom>
          </p:spPr>
          <p:txBody>
            <a:bodyPr wrap="square">
              <a:spAutoFit/>
              <a:scene3d>
                <a:camera prst="orthographicFront"/>
                <a:lightRig rig="threePt" dir="t"/>
              </a:scene3d>
              <a:sp3d contourW="12700"/>
            </a:bodyPr>
            <a:lstStyle/>
            <a:p>
              <a:pPr marL="0" marR="0" lvl="0" indent="0" algn="l" defTabSz="457200" rtl="0" eaLnBrk="1" fontAlgn="auto" latinLnBrk="0" hangingPunct="1">
                <a:lnSpc>
                  <a:spcPct val="120000"/>
                </a:lnSpc>
                <a:spcBef>
                  <a:spcPts val="0"/>
                </a:spcBef>
                <a:spcAft>
                  <a:spcPts val="0"/>
                </a:spcAft>
                <a:buClrTx/>
                <a:buSzTx/>
                <a:buFontTx/>
                <a:buNone/>
                <a:defRPr/>
              </a:pPr>
              <a:r>
                <a:rPr lang="zh-CN" altLang="en-US" sz="1200" b="1" dirty="0">
                  <a:solidFill>
                    <a:srgbClr val="000000">
                      <a:lumMod val="75000"/>
                      <a:lumOff val="25000"/>
                    </a:srgbClr>
                  </a:solidFill>
                  <a:latin typeface="Arial" panose="020B0604020202020204"/>
                  <a:ea typeface="微软雅黑" panose="020B0503020204020204" charset="-122"/>
                </a:rPr>
                <a:t>违规认定</a:t>
              </a:r>
              <a:endParaRPr kumimoji="0" lang="zh-CN" altLang="en-US" sz="1200" b="1" i="0" u="none" strike="noStrike" kern="1200" cap="none" spc="0" normalizeH="0" baseline="0" noProof="0" dirty="0">
                <a:ln>
                  <a:noFill/>
                </a:ln>
                <a:solidFill>
                  <a:srgbClr val="000000">
                    <a:lumMod val="75000"/>
                    <a:lumOff val="25000"/>
                  </a:srgbClr>
                </a:solidFill>
                <a:effectLst/>
                <a:uLnTx/>
                <a:uFillTx/>
                <a:latin typeface="Arial" panose="020B0604020202020204"/>
                <a:ea typeface="微软雅黑" panose="020B0503020204020204" charset="-122"/>
                <a:cs typeface="+mn-cs"/>
              </a:endParaRPr>
            </a:p>
          </p:txBody>
        </p:sp>
        <p:sp>
          <p:nvSpPr>
            <p:cNvPr id="9" name="文本框 8"/>
            <p:cNvSpPr txBox="1"/>
            <p:nvPr/>
          </p:nvSpPr>
          <p:spPr>
            <a:xfrm>
              <a:off x="7523108" y="3692267"/>
              <a:ext cx="3822700" cy="1838960"/>
            </a:xfrm>
            <a:prstGeom prst="rect">
              <a:avLst/>
            </a:prstGeom>
            <a:noFill/>
          </p:spPr>
          <p:txBody>
            <a:bodyPr wrap="square" rtlCol="0">
              <a:spAutoFit/>
              <a:scene3d>
                <a:camera prst="orthographicFront"/>
                <a:lightRig rig="threePt" dir="t"/>
              </a:scene3d>
              <a:sp3d contourW="12700"/>
            </a:bodyPr>
            <a:lstStyle/>
            <a:p>
              <a:pPr lvl="0">
                <a:lnSpc>
                  <a:spcPct val="114000"/>
                </a:lnSpc>
              </a:pPr>
              <a:r>
                <a:rPr lang="zh-CN" altLang="en-US" sz="1050" b="1" dirty="0">
                  <a:solidFill>
                    <a:srgbClr val="000000">
                      <a:lumMod val="50000"/>
                      <a:lumOff val="50000"/>
                    </a:srgbClr>
                  </a:solidFill>
                  <a:latin typeface="Century Gothic" panose="020B0502020202020204" pitchFamily="34" charset="0"/>
                </a:rPr>
                <a:t>  经海关归类认定</a:t>
              </a:r>
              <a:r>
                <a:rPr lang="zh-CN" altLang="en-US" sz="1050" dirty="0">
                  <a:solidFill>
                    <a:srgbClr val="000000">
                      <a:lumMod val="50000"/>
                      <a:lumOff val="50000"/>
                    </a:srgbClr>
                  </a:solidFill>
                  <a:latin typeface="Century Gothic" panose="020B0502020202020204" pitchFamily="34" charset="0"/>
                </a:rPr>
                <a:t>，上述货物均应归入商品编号</a:t>
              </a:r>
              <a:r>
                <a:rPr lang="en-US" altLang="zh-CN" sz="1050" dirty="0">
                  <a:solidFill>
                    <a:srgbClr val="000000">
                      <a:lumMod val="50000"/>
                      <a:lumOff val="50000"/>
                    </a:srgbClr>
                  </a:solidFill>
                  <a:latin typeface="Century Gothic" panose="020B0502020202020204" pitchFamily="34" charset="0"/>
                </a:rPr>
                <a:t>8544302090</a:t>
              </a:r>
              <a:r>
                <a:rPr lang="zh-CN" altLang="en-US" sz="1050" dirty="0">
                  <a:solidFill>
                    <a:srgbClr val="000000">
                      <a:lumMod val="50000"/>
                      <a:lumOff val="50000"/>
                    </a:srgbClr>
                  </a:solidFill>
                  <a:latin typeface="Century Gothic" panose="020B0502020202020204" pitchFamily="34" charset="0"/>
                </a:rPr>
                <a:t>，对应进口</a:t>
              </a:r>
              <a:r>
                <a:rPr lang="zh-CN" altLang="en-US" sz="1050" dirty="0">
                  <a:solidFill>
                    <a:srgbClr val="FF0000"/>
                  </a:solidFill>
                  <a:latin typeface="Century Gothic" panose="020B0502020202020204" pitchFamily="34" charset="0"/>
                </a:rPr>
                <a:t>关税税率</a:t>
              </a:r>
              <a:r>
                <a:rPr lang="en-US" altLang="zh-CN" sz="1050" dirty="0">
                  <a:solidFill>
                    <a:srgbClr val="FF0000"/>
                  </a:solidFill>
                  <a:latin typeface="Century Gothic" panose="020B0502020202020204" pitchFamily="34" charset="0"/>
                </a:rPr>
                <a:t>10%</a:t>
              </a:r>
              <a:r>
                <a:rPr lang="zh-CN" altLang="en-US" sz="1050" dirty="0">
                  <a:solidFill>
                    <a:srgbClr val="000000">
                      <a:lumMod val="50000"/>
                      <a:lumOff val="50000"/>
                    </a:srgbClr>
                  </a:solidFill>
                  <a:latin typeface="Century Gothic" panose="020B0502020202020204" pitchFamily="34" charset="0"/>
                </a:rPr>
                <a:t>。</a:t>
              </a:r>
              <a:endParaRPr lang="en-US" altLang="zh-CN" sz="1050" dirty="0">
                <a:solidFill>
                  <a:srgbClr val="000000">
                    <a:lumMod val="50000"/>
                    <a:lumOff val="50000"/>
                  </a:srgbClr>
                </a:solidFill>
                <a:latin typeface="Century Gothic" panose="020B0502020202020204" pitchFamily="34" charset="0"/>
              </a:endParaRPr>
            </a:p>
            <a:p>
              <a:pPr lvl="0">
                <a:lnSpc>
                  <a:spcPct val="114000"/>
                </a:lnSpc>
              </a:pPr>
              <a:r>
                <a:rPr lang="zh-CN" altLang="en-US" sz="1050" b="1" dirty="0">
                  <a:solidFill>
                    <a:srgbClr val="000000">
                      <a:lumMod val="50000"/>
                      <a:lumOff val="50000"/>
                    </a:srgbClr>
                  </a:solidFill>
                  <a:latin typeface="Century Gothic" panose="020B0502020202020204" pitchFamily="34" charset="0"/>
                </a:rPr>
                <a:t>  经海关核定</a:t>
              </a:r>
              <a:r>
                <a:rPr lang="zh-CN" altLang="en-US" sz="1050" dirty="0">
                  <a:solidFill>
                    <a:srgbClr val="000000">
                      <a:lumMod val="50000"/>
                      <a:lumOff val="50000"/>
                    </a:srgbClr>
                  </a:solidFill>
                  <a:latin typeface="Century Gothic" panose="020B0502020202020204" pitchFamily="34" charset="0"/>
                </a:rPr>
                <a:t>，上述货物的货物价值共计人民币</a:t>
              </a:r>
              <a:r>
                <a:rPr lang="en-US" altLang="zh-CN" sz="1050" dirty="0">
                  <a:solidFill>
                    <a:srgbClr val="000000">
                      <a:lumMod val="50000"/>
                      <a:lumOff val="50000"/>
                    </a:srgbClr>
                  </a:solidFill>
                  <a:latin typeface="Century Gothic" panose="020B0502020202020204" pitchFamily="34" charset="0"/>
                </a:rPr>
                <a:t>58822993.94</a:t>
              </a:r>
              <a:r>
                <a:rPr lang="zh-CN" altLang="en-US" sz="1050" dirty="0">
                  <a:solidFill>
                    <a:srgbClr val="000000">
                      <a:lumMod val="50000"/>
                      <a:lumOff val="50000"/>
                    </a:srgbClr>
                  </a:solidFill>
                  <a:latin typeface="Century Gothic" panose="020B0502020202020204" pitchFamily="34" charset="0"/>
                </a:rPr>
                <a:t>元，漏缴税款共计人民币</a:t>
              </a:r>
              <a:r>
                <a:rPr lang="en-US" altLang="zh-CN" sz="1050" b="1" dirty="0">
                  <a:solidFill>
                    <a:srgbClr val="FF0000"/>
                  </a:solidFill>
                  <a:latin typeface="Century Gothic" panose="020B0502020202020204" pitchFamily="34" charset="0"/>
                </a:rPr>
                <a:t>5347544.9</a:t>
              </a:r>
              <a:r>
                <a:rPr lang="zh-CN" altLang="en-US" sz="1050" b="1" dirty="0">
                  <a:solidFill>
                    <a:srgbClr val="FF0000"/>
                  </a:solidFill>
                  <a:latin typeface="Century Gothic" panose="020B0502020202020204" pitchFamily="34" charset="0"/>
                </a:rPr>
                <a:t>元</a:t>
              </a:r>
              <a:r>
                <a:rPr lang="zh-CN" altLang="en-US" sz="1050" dirty="0">
                  <a:solidFill>
                    <a:srgbClr val="000000">
                      <a:lumMod val="50000"/>
                      <a:lumOff val="50000"/>
                    </a:srgbClr>
                  </a:solidFill>
                  <a:latin typeface="Century Gothic" panose="020B0502020202020204" pitchFamily="34" charset="0"/>
                </a:rPr>
                <a:t>。</a:t>
              </a:r>
            </a:p>
            <a:p>
              <a:pPr lvl="0">
                <a:lnSpc>
                  <a:spcPct val="114000"/>
                </a:lnSpc>
              </a:pPr>
              <a:r>
                <a:rPr lang="zh-CN" altLang="en-US" sz="1050" dirty="0">
                  <a:solidFill>
                    <a:srgbClr val="000000">
                      <a:lumMod val="50000"/>
                      <a:lumOff val="50000"/>
                    </a:srgbClr>
                  </a:solidFill>
                  <a:latin typeface="Century Gothic" panose="020B0502020202020204" pitchFamily="34" charset="0"/>
                </a:rPr>
                <a:t>  上述事实业已构成违反海关监管规定的行为。</a:t>
              </a:r>
            </a:p>
          </p:txBody>
        </p:sp>
      </p:grpSp>
      <p:pic>
        <p:nvPicPr>
          <p:cNvPr id="10" name="图片 9"/>
          <p:cNvPicPr>
            <a:picLocks noChangeAspect="1"/>
          </p:cNvPicPr>
          <p:nvPr/>
        </p:nvPicPr>
        <p:blipFill>
          <a:blip r:embed="rId5"/>
          <a:stretch>
            <a:fillRect/>
          </a:stretch>
        </p:blipFill>
        <p:spPr>
          <a:xfrm>
            <a:off x="4704712" y="3734443"/>
            <a:ext cx="2586040" cy="1622561"/>
          </a:xfrm>
          <a:prstGeom prst="rect">
            <a:avLst/>
          </a:prstGeom>
        </p:spPr>
      </p:pic>
      <p:pic>
        <p:nvPicPr>
          <p:cNvPr id="11" name="图片 10"/>
          <p:cNvPicPr>
            <a:picLocks noChangeAspect="1"/>
          </p:cNvPicPr>
          <p:nvPr/>
        </p:nvPicPr>
        <p:blipFill rotWithShape="1">
          <a:blip r:embed="rId6"/>
          <a:srcRect t="4864" b="7340"/>
          <a:stretch>
            <a:fillRect/>
          </a:stretch>
        </p:blipFill>
        <p:spPr>
          <a:xfrm>
            <a:off x="1499466" y="2152493"/>
            <a:ext cx="2823914" cy="1657984"/>
          </a:xfrm>
          <a:prstGeom prst="rect">
            <a:avLst/>
          </a:prstGeom>
        </p:spPr>
      </p:pic>
      <p:grpSp>
        <p:nvGrpSpPr>
          <p:cNvPr id="12" name="组合 11"/>
          <p:cNvGrpSpPr/>
          <p:nvPr/>
        </p:nvGrpSpPr>
        <p:grpSpPr>
          <a:xfrm>
            <a:off x="525483" y="1115539"/>
            <a:ext cx="3065417" cy="474811"/>
            <a:chOff x="700644" y="344385"/>
            <a:chExt cx="4087223" cy="633081"/>
          </a:xfrm>
        </p:grpSpPr>
        <p:sp>
          <p:nvSpPr>
            <p:cNvPr id="13" name="任意多边形 2"/>
            <p:cNvSpPr/>
            <p:nvPr/>
          </p:nvSpPr>
          <p:spPr>
            <a:xfrm>
              <a:off x="843148" y="451261"/>
              <a:ext cx="3862384" cy="526205"/>
            </a:xfrm>
            <a:custGeom>
              <a:avLst/>
              <a:gdLst>
                <a:gd name="connsiteX0" fmla="*/ 0 w 4087223"/>
                <a:gd name="connsiteY0" fmla="*/ 0 h 576000"/>
                <a:gd name="connsiteX1" fmla="*/ 4087222 w 4087223"/>
                <a:gd name="connsiteY1" fmla="*/ 0 h 576000"/>
                <a:gd name="connsiteX2" fmla="*/ 3835730 w 4087223"/>
                <a:gd name="connsiteY2" fmla="*/ 288000 h 576000"/>
                <a:gd name="connsiteX3" fmla="*/ 4087223 w 4087223"/>
                <a:gd name="connsiteY3" fmla="*/ 576000 h 576000"/>
                <a:gd name="connsiteX4" fmla="*/ 0 w 4087223"/>
                <a:gd name="connsiteY4" fmla="*/ 576000 h 57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7223" h="576000">
                  <a:moveTo>
                    <a:pt x="0" y="0"/>
                  </a:moveTo>
                  <a:lnTo>
                    <a:pt x="4087222" y="0"/>
                  </a:lnTo>
                  <a:lnTo>
                    <a:pt x="3835730" y="288000"/>
                  </a:lnTo>
                  <a:lnTo>
                    <a:pt x="4087223" y="576000"/>
                  </a:lnTo>
                  <a:lnTo>
                    <a:pt x="0" y="576000"/>
                  </a:lnTo>
                  <a:close/>
                </a:path>
              </a:pathLst>
            </a:custGeom>
            <a:solidFill>
              <a:schemeClr val="tx1">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任意多边形 3"/>
            <p:cNvSpPr/>
            <p:nvPr/>
          </p:nvSpPr>
          <p:spPr>
            <a:xfrm rot="21480000">
              <a:off x="700644" y="344385"/>
              <a:ext cx="4087223" cy="540000"/>
            </a:xfrm>
            <a:custGeom>
              <a:avLst/>
              <a:gdLst>
                <a:gd name="connsiteX0" fmla="*/ 0 w 4087223"/>
                <a:gd name="connsiteY0" fmla="*/ 0 h 576000"/>
                <a:gd name="connsiteX1" fmla="*/ 4087222 w 4087223"/>
                <a:gd name="connsiteY1" fmla="*/ 0 h 576000"/>
                <a:gd name="connsiteX2" fmla="*/ 3835730 w 4087223"/>
                <a:gd name="connsiteY2" fmla="*/ 288000 h 576000"/>
                <a:gd name="connsiteX3" fmla="*/ 4087223 w 4087223"/>
                <a:gd name="connsiteY3" fmla="*/ 576000 h 576000"/>
                <a:gd name="connsiteX4" fmla="*/ 0 w 4087223"/>
                <a:gd name="connsiteY4" fmla="*/ 576000 h 57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7223" h="576000">
                  <a:moveTo>
                    <a:pt x="0" y="0"/>
                  </a:moveTo>
                  <a:lnTo>
                    <a:pt x="4087222" y="0"/>
                  </a:lnTo>
                  <a:lnTo>
                    <a:pt x="3835730" y="288000"/>
                  </a:lnTo>
                  <a:lnTo>
                    <a:pt x="4087223" y="576000"/>
                  </a:lnTo>
                  <a:lnTo>
                    <a:pt x="0" y="57600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5" name="文本框 14"/>
            <p:cNvSpPr txBox="1"/>
            <p:nvPr/>
          </p:nvSpPr>
          <p:spPr>
            <a:xfrm rot="21480000">
              <a:off x="1450120" y="414330"/>
              <a:ext cx="2021840" cy="429260"/>
            </a:xfrm>
            <a:prstGeom prst="rect">
              <a:avLst/>
            </a:prstGeom>
            <a:noFill/>
          </p:spPr>
          <p:txBody>
            <a:bodyPr wrap="none" rtlCol="0">
              <a:spAutoFit/>
            </a:bodyPr>
            <a:lstStyle/>
            <a:p>
              <a:r>
                <a:rPr lang="zh-CN" altLang="en-US" sz="1500" dirty="0">
                  <a:solidFill>
                    <a:schemeClr val="bg1"/>
                  </a:solidFill>
                </a:rPr>
                <a:t>归类的案例思考</a:t>
              </a:r>
            </a:p>
          </p:txBody>
        </p:sp>
      </p:gr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717723" y="1262496"/>
            <a:ext cx="1215579" cy="3249756"/>
          </a:xfrm>
          <a:prstGeom prst="rect">
            <a:avLst/>
          </a:prstGeom>
          <a:noFill/>
          <a:ln w="12700">
            <a:solidFill>
              <a:srgbClr val="8F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 name="矩形 7"/>
          <p:cNvSpPr/>
          <p:nvPr/>
        </p:nvSpPr>
        <p:spPr>
          <a:xfrm>
            <a:off x="6188285" y="2410443"/>
            <a:ext cx="827365" cy="2211896"/>
          </a:xfrm>
          <a:prstGeom prst="rect">
            <a:avLst/>
          </a:prstGeom>
          <a:solidFill>
            <a:srgbClr val="47585F"/>
          </a:solidFill>
          <a:ln>
            <a:solidFill>
              <a:srgbClr val="8F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 name="TextBox 64"/>
          <p:cNvSpPr>
            <a:spLocks noChangeArrowheads="1"/>
          </p:cNvSpPr>
          <p:nvPr/>
        </p:nvSpPr>
        <p:spPr bwMode="auto">
          <a:xfrm>
            <a:off x="6868115" y="1262496"/>
            <a:ext cx="1061003" cy="3381375"/>
          </a:xfrm>
          <a:prstGeom prst="rect">
            <a:avLst/>
          </a:prstGeom>
          <a:noFill/>
          <a:ln w="9525">
            <a:noFill/>
            <a:miter lim="800000"/>
          </a:ln>
        </p:spPr>
        <p:txBody>
          <a:bodyPr wrap="square" lIns="68580" tIns="34290" rIns="68580" bIns="34290">
            <a:spAutoFit/>
          </a:bodyPr>
          <a:lstStyle/>
          <a:p>
            <a:pPr algn="ctr"/>
            <a:r>
              <a:rPr lang="en-US" altLang="zh-CN" sz="21525" b="1" dirty="0">
                <a:solidFill>
                  <a:srgbClr val="47585F"/>
                </a:solidFill>
                <a:latin typeface="+mn-lt"/>
                <a:ea typeface="Arual" pitchFamily="2" charset="0"/>
                <a:cs typeface="Segoe UI Light" panose="020B0502040204020203" pitchFamily="34" charset="0"/>
                <a:sym typeface="+mn-lt"/>
              </a:rPr>
              <a:t>1</a:t>
            </a:r>
            <a:endParaRPr lang="zh-CN" altLang="en-US" sz="21525" b="1" dirty="0">
              <a:solidFill>
                <a:srgbClr val="47585F"/>
              </a:solidFill>
              <a:latin typeface="+mn-lt"/>
              <a:ea typeface="Arual" pitchFamily="2" charset="0"/>
              <a:cs typeface="Segoe UI Light" panose="020B0502040204020203" pitchFamily="34" charset="0"/>
              <a:sym typeface="+mn-lt"/>
            </a:endParaRPr>
          </a:p>
        </p:txBody>
      </p:sp>
      <p:sp>
        <p:nvSpPr>
          <p:cNvPr id="4" name="TextBox 64"/>
          <p:cNvSpPr>
            <a:spLocks noChangeArrowheads="1"/>
          </p:cNvSpPr>
          <p:nvPr/>
        </p:nvSpPr>
        <p:spPr bwMode="auto">
          <a:xfrm>
            <a:off x="4765073" y="2073852"/>
            <a:ext cx="1060450" cy="3114345"/>
          </a:xfrm>
          <a:prstGeom prst="rect">
            <a:avLst/>
          </a:prstGeom>
          <a:noFill/>
          <a:ln w="9525">
            <a:noFill/>
            <a:miter lim="800000"/>
          </a:ln>
        </p:spPr>
        <p:txBody>
          <a:bodyPr vert="eaVert" wrap="square" lIns="68580" tIns="34290" rIns="68580" bIns="34290">
            <a:spAutoFit/>
          </a:bodyPr>
          <a:lstStyle/>
          <a:p>
            <a:r>
              <a:rPr lang="zh-CN" altLang="en-US" sz="3000" b="1" dirty="0">
                <a:solidFill>
                  <a:srgbClr val="47585F"/>
                </a:solidFill>
                <a:latin typeface="Agency FB" panose="020B0503020202020204" pitchFamily="34" charset="0"/>
                <a:cs typeface="+mn-ea"/>
                <a:sym typeface="+mn-lt"/>
              </a:rPr>
              <a:t>归类相关法规制度</a:t>
            </a:r>
          </a:p>
        </p:txBody>
      </p:sp>
      <p:sp>
        <p:nvSpPr>
          <p:cNvPr id="5" name="文本框 56"/>
          <p:cNvSpPr txBox="1">
            <a:spLocks noChangeArrowheads="1"/>
          </p:cNvSpPr>
          <p:nvPr/>
        </p:nvSpPr>
        <p:spPr bwMode="auto">
          <a:xfrm>
            <a:off x="2009273" y="2740756"/>
            <a:ext cx="3250730" cy="2306955"/>
          </a:xfrm>
          <a:prstGeom prst="rect">
            <a:avLst/>
          </a:prstGeom>
          <a:noFill/>
          <a:ln>
            <a:noFill/>
          </a:ln>
        </p:spPr>
        <p:txBody>
          <a:bodyPr vert="horz"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dirty="0">
                <a:solidFill>
                  <a:srgbClr val="47585F"/>
                </a:solidFill>
              </a:rPr>
              <a:t>上述案例来自于</a:t>
            </a:r>
            <a:r>
              <a:rPr lang="en-US" altLang="zh-CN" sz="1200" dirty="0">
                <a:solidFill>
                  <a:srgbClr val="47585F"/>
                </a:solidFill>
              </a:rPr>
              <a:t>2018</a:t>
            </a:r>
            <a:r>
              <a:rPr lang="zh-CN" altLang="en-US" sz="1200" dirty="0">
                <a:solidFill>
                  <a:srgbClr val="47585F"/>
                </a:solidFill>
              </a:rPr>
              <a:t>年</a:t>
            </a:r>
            <a:r>
              <a:rPr lang="en-US" altLang="zh-CN" sz="1200" dirty="0">
                <a:solidFill>
                  <a:srgbClr val="47585F"/>
                </a:solidFill>
              </a:rPr>
              <a:t>1</a:t>
            </a:r>
            <a:r>
              <a:rPr lang="zh-CN" altLang="en-US" sz="1200" dirty="0">
                <a:solidFill>
                  <a:srgbClr val="47585F"/>
                </a:solidFill>
              </a:rPr>
              <a:t>月份海关总署网站发布的行政处罚决定书，在海关总署网站信息公开</a:t>
            </a:r>
            <a:r>
              <a:rPr lang="en-US" altLang="zh-CN" sz="1200" dirty="0">
                <a:solidFill>
                  <a:srgbClr val="47585F"/>
                </a:solidFill>
              </a:rPr>
              <a:t>——</a:t>
            </a:r>
            <a:r>
              <a:rPr lang="zh-CN" altLang="en-US" sz="1200" dirty="0">
                <a:solidFill>
                  <a:srgbClr val="47585F"/>
                </a:solidFill>
              </a:rPr>
              <a:t>双公示栏（见图</a:t>
            </a:r>
            <a:r>
              <a:rPr lang="en-US" altLang="zh-CN" sz="1200" dirty="0">
                <a:solidFill>
                  <a:srgbClr val="47585F"/>
                </a:solidFill>
              </a:rPr>
              <a:t>1-1</a:t>
            </a:r>
            <a:r>
              <a:rPr lang="zh-CN" altLang="en-US" sz="1200" dirty="0">
                <a:solidFill>
                  <a:srgbClr val="47585F"/>
                </a:solidFill>
              </a:rPr>
              <a:t>），全国海关的行政处罚信息都会公示在网站上，查阅这些行政处罚，我们发现大多数和商品归类有关。案例中引发的后果除了以上所述，还会有国家其他部门的失信联合惩戒，在国家构建的信用体系下，失信企业的生产运营会受到极大的影响。</a:t>
            </a:r>
          </a:p>
        </p:txBody>
      </p:sp>
      <p:cxnSp>
        <p:nvCxnSpPr>
          <p:cNvPr id="6" name="直接连接符 5"/>
          <p:cNvCxnSpPr/>
          <p:nvPr/>
        </p:nvCxnSpPr>
        <p:spPr>
          <a:xfrm flipV="1">
            <a:off x="1291431" y="2580550"/>
            <a:ext cx="842762" cy="151447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17816" y="2743842"/>
            <a:ext cx="1589761" cy="2856858"/>
          </a:xfrm>
          <a:prstGeom prst="line">
            <a:avLst/>
          </a:prstGeom>
          <a:ln>
            <a:gradFill>
              <a:gsLst>
                <a:gs pos="0">
                  <a:srgbClr val="CCD6D8"/>
                </a:gs>
                <a:gs pos="100000">
                  <a:srgbClr val="CCD6D8"/>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7122" y="3167816"/>
            <a:ext cx="1218527" cy="1399481"/>
          </a:xfrm>
          <a:prstGeom prst="rect">
            <a:avLst/>
          </a:prstGeom>
        </p:spPr>
      </p:pic>
    </p:spTree>
    <p:custDataLst>
      <p:tags r:id="rId1"/>
    </p:custData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grpId="0" nodeType="withEffect" p14:presetBounceEnd="46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6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46000">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accel="38000" fill="hold" grpId="0" nodeType="afterEffect" p14:presetBounceEnd="64000">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14:bounceEnd="64000">
                                          <p:cBhvr additive="base">
                                            <p:cTn id="22" dur="750" fill="hold"/>
                                            <p:tgtEl>
                                              <p:spTgt spid="4"/>
                                            </p:tgtEl>
                                            <p:attrNameLst>
                                              <p:attrName>ppt_x</p:attrName>
                                            </p:attrNameLst>
                                          </p:cBhvr>
                                          <p:tavLst>
                                            <p:tav tm="0">
                                              <p:val>
                                                <p:strVal val="1+#ppt_w/2"/>
                                              </p:val>
                                            </p:tav>
                                            <p:tav tm="100000">
                                              <p:val>
                                                <p:strVal val="#ppt_x"/>
                                              </p:val>
                                            </p:tav>
                                          </p:tavLst>
                                        </p:anim>
                                        <p:anim calcmode="lin" valueType="num" p14:bounceEnd="64000">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250"/>
                                            <p:tgtEl>
                                              <p:spTgt spid="2"/>
                                            </p:tgtEl>
                                          </p:cBhvr>
                                        </p:animEffect>
                                      </p:childTnLst>
                                    </p:cTn>
                                  </p:par>
                                </p:childTnLst>
                              </p:cTn>
                            </p:par>
                            <p:par>
                              <p:cTn id="27" fill="hold">
                                <p:stCondLst>
                                  <p:cond delay="1274"/>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par>
                                    <p:cTn id="31" presetID="22" presetClass="entr" presetSubtype="1"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par>
                                    <p:cTn id="34" presetID="2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accel="3800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250"/>
                                            <p:tgtEl>
                                              <p:spTgt spid="2"/>
                                            </p:tgtEl>
                                          </p:cBhvr>
                                        </p:animEffect>
                                      </p:childTnLst>
                                    </p:cTn>
                                  </p:par>
                                </p:childTnLst>
                              </p:cTn>
                            </p:par>
                            <p:par>
                              <p:cTn id="27" fill="hold">
                                <p:stCondLst>
                                  <p:cond delay="1274"/>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par>
                                    <p:cTn id="31" presetID="22" presetClass="entr" presetSubtype="1"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par>
                                    <p:cTn id="34" presetID="2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3" grpId="0"/>
          <p:bldP spid="4" grpId="0"/>
          <p:bldP spid="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6"/>
          <a:stretch>
            <a:fillRect/>
          </a:stretch>
        </p:blipFill>
        <p:spPr>
          <a:xfrm>
            <a:off x="504226" y="2571356"/>
            <a:ext cx="3337322" cy="2224881"/>
          </a:xfrm>
          <a:prstGeom prst="rect">
            <a:avLst/>
          </a:prstGeom>
        </p:spPr>
      </p:pic>
      <p:sp>
        <p:nvSpPr>
          <p:cNvPr id="18" name="矩形 17"/>
          <p:cNvSpPr/>
          <p:nvPr/>
        </p:nvSpPr>
        <p:spPr bwMode="auto">
          <a:xfrm>
            <a:off x="926306" y="1964531"/>
            <a:ext cx="7448550" cy="3170635"/>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solidFill>
                <a:srgbClr val="47585F"/>
              </a:solidFill>
            </a:endParaRPr>
          </a:p>
        </p:txBody>
      </p:sp>
      <p:sp>
        <p:nvSpPr>
          <p:cNvPr id="20" name="Rectangle 13"/>
          <p:cNvSpPr/>
          <p:nvPr/>
        </p:nvSpPr>
        <p:spPr bwMode="auto">
          <a:xfrm>
            <a:off x="4395490" y="2445417"/>
            <a:ext cx="3900488" cy="460375"/>
          </a:xfrm>
          <a:prstGeom prst="rect">
            <a:avLst/>
          </a:prstGeom>
        </p:spPr>
        <p:txBody>
          <a:bodyPr wrap="square">
            <a:spAutoFit/>
          </a:bodyPr>
          <a:lstStyle/>
          <a:p>
            <a:pPr>
              <a:defRPr/>
            </a:pPr>
            <a:r>
              <a:rPr lang="en-US" altLang="zh-CN" sz="2400" dirty="0" smtClean="0">
                <a:solidFill>
                  <a:srgbClr val="47585F"/>
                </a:solidFill>
                <a:ea typeface="方正姚体" panose="02010601030101010101" charset="-122"/>
                <a:cs typeface="Open Sans" pitchFamily="34" charset="0"/>
              </a:rPr>
              <a:t>1</a:t>
            </a:r>
            <a:r>
              <a:rPr lang="en-US" altLang="zh-CN" sz="2400" dirty="0">
                <a:solidFill>
                  <a:srgbClr val="47585F"/>
                </a:solidFill>
                <a:ea typeface="方正姚体" panose="02010601030101010101" charset="-122"/>
                <a:cs typeface="Open Sans" pitchFamily="34" charset="0"/>
              </a:rPr>
              <a:t>.</a:t>
            </a:r>
            <a:r>
              <a:rPr lang="zh-CN" altLang="en-US" sz="2400" dirty="0">
                <a:solidFill>
                  <a:srgbClr val="47585F"/>
                </a:solidFill>
                <a:ea typeface="方正姚体" panose="02010601030101010101" charset="-122"/>
                <a:cs typeface="Open Sans" pitchFamily="34" charset="0"/>
              </a:rPr>
              <a:t>商品归类的确定</a:t>
            </a:r>
            <a:endParaRPr lang="id-ID" sz="2400" dirty="0">
              <a:solidFill>
                <a:srgbClr val="47585F"/>
              </a:solidFill>
              <a:ea typeface="方正姚体" panose="02010601030101010101" charset="-122"/>
              <a:cs typeface="Open Sans" pitchFamily="34" charset="0"/>
            </a:endParaRPr>
          </a:p>
        </p:txBody>
      </p:sp>
      <p:sp>
        <p:nvSpPr>
          <p:cNvPr id="21" name="AutoShape 27"/>
          <p:cNvSpPr/>
          <p:nvPr/>
        </p:nvSpPr>
        <p:spPr bwMode="auto">
          <a:xfrm>
            <a:off x="4395490" y="2905757"/>
            <a:ext cx="3905850" cy="210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350" b="1" kern="0" dirty="0">
                <a:solidFill>
                  <a:srgbClr val="47585F"/>
                </a:solidFill>
                <a:latin typeface="Lato" charset="0"/>
                <a:sym typeface="Lato" charset="0"/>
              </a:rPr>
              <a:t>  </a:t>
            </a:r>
            <a:r>
              <a:rPr lang="zh-CN" altLang="en-US" sz="1350" kern="0" dirty="0">
                <a:solidFill>
                  <a:srgbClr val="47585F"/>
                </a:solidFill>
                <a:latin typeface="Lato" charset="0"/>
                <a:sym typeface="Lato" charset="0"/>
              </a:rPr>
              <a:t>进口货物的收货人经海关同意，可以在申报前查看货物或者提取货样。需要依法检疫的货物，应当在检疫合格后提取货样。进出口货物的商品归类按照国家有关商品归类的规定确定。海关可以要求进出口货物的收发货人提供确定商品归类所需的有关资料；必要时，海关可以组织化验、检验，并将海关认定的化验、检验结果作为商品归类的依据。</a:t>
            </a:r>
            <a:endParaRPr kumimoji="0" lang="es-ES" altLang="zh-CN" sz="4500" i="0" u="none" strike="noStrike" kern="0" cap="none" spc="0" normalizeH="0" baseline="0" noProof="0" dirty="0">
              <a:ln>
                <a:noFill/>
              </a:ln>
              <a:solidFill>
                <a:srgbClr val="47585F"/>
              </a:solidFill>
              <a:effectLst/>
              <a:uLnTx/>
              <a:uFillTx/>
              <a:ea typeface="MS PGothic" panose="020B0600070205080204" pitchFamily="34" charset="-128"/>
              <a:sym typeface="Gill Sans" pitchFamily="3" charset="0"/>
            </a:endParaRPr>
          </a:p>
        </p:txBody>
      </p:sp>
      <p:cxnSp>
        <p:nvCxnSpPr>
          <p:cNvPr id="24" name="直接连接符 23"/>
          <p:cNvCxnSpPr/>
          <p:nvPr/>
        </p:nvCxnSpPr>
        <p:spPr>
          <a:xfrm flipH="1">
            <a:off x="8056816" y="1482729"/>
            <a:ext cx="740121" cy="125968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762229" y="2112572"/>
            <a:ext cx="539111" cy="9175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框 56"/>
          <p:cNvSpPr txBox="1">
            <a:spLocks noChangeArrowheads="1"/>
          </p:cNvSpPr>
          <p:nvPr/>
        </p:nvSpPr>
        <p:spPr bwMode="auto">
          <a:xfrm>
            <a:off x="5080254" y="1187021"/>
            <a:ext cx="206445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a:solidFill>
                  <a:srgbClr val="47585F"/>
                </a:solidFill>
                <a:latin typeface="Agency FB" panose="020B0503020202020204" pitchFamily="34" charset="0"/>
              </a:rPr>
              <a:t>《</a:t>
            </a:r>
            <a:r>
              <a:rPr lang="zh-CN" altLang="en-US" sz="2700" dirty="0">
                <a:solidFill>
                  <a:srgbClr val="47585F"/>
                </a:solidFill>
                <a:latin typeface="Agency FB" panose="020B0503020202020204" pitchFamily="34" charset="0"/>
              </a:rPr>
              <a:t>海关法</a:t>
            </a:r>
            <a:r>
              <a:rPr lang="en-US" altLang="zh-CN" sz="2700" dirty="0">
                <a:solidFill>
                  <a:srgbClr val="47585F"/>
                </a:solidFill>
                <a:latin typeface="Agency FB" panose="020B0503020202020204" pitchFamily="34" charset="0"/>
              </a:rPr>
              <a:t>》</a:t>
            </a:r>
            <a:endParaRPr lang="en-US" altLang="zh-CN" sz="2700" b="1" dirty="0">
              <a:solidFill>
                <a:srgbClr val="47585F"/>
              </a:solidFill>
              <a:latin typeface="Agency FB" panose="020B0503020202020204" pitchFamily="34" charset="0"/>
            </a:endParaRPr>
          </a:p>
        </p:txBody>
      </p:sp>
      <p:sp>
        <p:nvSpPr>
          <p:cNvPr id="10" name="MH_Other_1"/>
          <p:cNvSpPr/>
          <p:nvPr>
            <p:custDataLst>
              <p:tags r:id="rId2"/>
            </p:custDataLst>
          </p:nvPr>
        </p:nvSpPr>
        <p:spPr>
          <a:xfrm>
            <a:off x="926306" y="1199850"/>
            <a:ext cx="1688306" cy="251222"/>
          </a:xfrm>
          <a:prstGeom prst="round2SameRect">
            <a:avLst>
              <a:gd name="adj1" fmla="val 19408"/>
              <a:gd name="adj2" fmla="val 0"/>
            </a:avLst>
          </a:prstGeom>
          <a:solidFill>
            <a:srgbClr val="FC5629"/>
          </a:solidFill>
        </p:spPr>
        <p:txBody>
          <a:bodyPr lIns="27000" tIns="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just" eaLnBrk="1" hangingPunct="1"/>
            <a:r>
              <a:rPr lang="zh-CN" altLang="en-US" sz="100" b="1" dirty="0">
                <a:solidFill>
                  <a:srgbClr val="FFFFFF"/>
                </a:solidFill>
                <a:latin typeface="Calibri" panose="020F0502020204030204" pitchFamily="34" charset="0"/>
                <a:ea typeface="宋体" panose="02010600030101010101" pitchFamily="2" charset="-122"/>
              </a:rPr>
              <a:t>（一）</a:t>
            </a:r>
          </a:p>
        </p:txBody>
      </p:sp>
      <p:sp>
        <p:nvSpPr>
          <p:cNvPr id="11" name="MH_SubTitle_1"/>
          <p:cNvSpPr>
            <a:spLocks noChangeArrowheads="1"/>
          </p:cNvSpPr>
          <p:nvPr>
            <p:custDataLst>
              <p:tags r:id="rId3"/>
            </p:custDataLst>
          </p:nvPr>
        </p:nvSpPr>
        <p:spPr bwMode="auto">
          <a:xfrm>
            <a:off x="1458373" y="1233188"/>
            <a:ext cx="3621881" cy="414020"/>
          </a:xfrm>
          <a:prstGeom prst="rect">
            <a:avLst/>
          </a:prstGeom>
          <a:solidFill>
            <a:schemeClr val="bg1"/>
          </a:solidFill>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法律相关规定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34000">
                                          <p:cBhvr additive="base">
                                            <p:cTn id="7" dur="750" fill="hold"/>
                                            <p:tgtEl>
                                              <p:spTgt spid="9"/>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50000" fill="hold" grpId="0" nodeType="afterEffect" p14:presetBounceEnd="58000">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14:bounceEnd="58000">
                                          <p:cBhvr additive="base">
                                            <p:cTn id="12"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13" dur="1250" fill="hold"/>
                                            <p:tgtEl>
                                              <p:spTgt spid="1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2500"/>
                                </p:stCondLst>
                                <p:childTnLst>
                                  <p:par>
                                    <p:cTn id="20" presetID="18" presetClass="entr" presetSubtype="6"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strips(downRight)">
                                          <p:cBhvr>
                                            <p:cTn id="22" dur="750"/>
                                            <p:tgtEl>
                                              <p:spTgt spid="21"/>
                                            </p:tgtEl>
                                          </p:cBhvr>
                                        </p:animEffect>
                                      </p:childTnLst>
                                    </p:cTn>
                                  </p:par>
                                  <p:par>
                                    <p:cTn id="23" presetID="14" presetClass="entr" presetSubtype="1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par>
                                    <p:cTn id="26" presetID="14" presetClass="entr" presetSubtype="1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randombar(horizontal)">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5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1250" fill="hold"/>
                                            <p:tgtEl>
                                              <p:spTgt spid="18"/>
                                            </p:tgtEl>
                                            <p:attrNameLst>
                                              <p:attrName>ppt_x</p:attrName>
                                            </p:attrNameLst>
                                          </p:cBhvr>
                                          <p:tavLst>
                                            <p:tav tm="0">
                                              <p:val>
                                                <p:strVal val="0-#ppt_w/2"/>
                                              </p:val>
                                            </p:tav>
                                            <p:tav tm="100000">
                                              <p:val>
                                                <p:strVal val="#ppt_x"/>
                                              </p:val>
                                            </p:tav>
                                          </p:tavLst>
                                        </p:anim>
                                        <p:anim calcmode="lin" valueType="num">
                                          <p:cBhvr additive="base">
                                            <p:cTn id="13" dur="1250" fill="hold"/>
                                            <p:tgtEl>
                                              <p:spTgt spid="18"/>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2500"/>
                                </p:stCondLst>
                                <p:childTnLst>
                                  <p:par>
                                    <p:cTn id="20" presetID="18" presetClass="entr" presetSubtype="6"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strips(downRight)">
                                          <p:cBhvr>
                                            <p:cTn id="22" dur="750"/>
                                            <p:tgtEl>
                                              <p:spTgt spid="21"/>
                                            </p:tgtEl>
                                          </p:cBhvr>
                                        </p:animEffect>
                                      </p:childTnLst>
                                    </p:cTn>
                                  </p:par>
                                  <p:par>
                                    <p:cTn id="23" presetID="14" presetClass="entr" presetSubtype="1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par>
                                    <p:cTn id="26" presetID="14" presetClass="entr" presetSubtype="1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randombar(horizontal)">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6"/>
          <a:stretch>
            <a:fillRect/>
          </a:stretch>
        </p:blipFill>
        <p:spPr>
          <a:xfrm>
            <a:off x="261993" y="2338495"/>
            <a:ext cx="3634061" cy="2422707"/>
          </a:xfrm>
          <a:prstGeom prst="rect">
            <a:avLst/>
          </a:prstGeom>
        </p:spPr>
      </p:pic>
      <p:sp>
        <p:nvSpPr>
          <p:cNvPr id="18" name="矩形 17"/>
          <p:cNvSpPr/>
          <p:nvPr/>
        </p:nvSpPr>
        <p:spPr bwMode="auto">
          <a:xfrm>
            <a:off x="926306" y="1964531"/>
            <a:ext cx="7448550" cy="3170635"/>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solidFill>
                <a:srgbClr val="47585F"/>
              </a:solidFill>
            </a:endParaRPr>
          </a:p>
        </p:txBody>
      </p:sp>
      <p:sp>
        <p:nvSpPr>
          <p:cNvPr id="20" name="Rectangle 13"/>
          <p:cNvSpPr/>
          <p:nvPr/>
        </p:nvSpPr>
        <p:spPr bwMode="auto">
          <a:xfrm>
            <a:off x="4395490" y="2445417"/>
            <a:ext cx="3900488" cy="460375"/>
          </a:xfrm>
          <a:prstGeom prst="rect">
            <a:avLst/>
          </a:prstGeom>
        </p:spPr>
        <p:txBody>
          <a:bodyPr wrap="square">
            <a:spAutoFit/>
          </a:bodyPr>
          <a:lstStyle/>
          <a:p>
            <a:pPr>
              <a:defRPr/>
            </a:pPr>
            <a:r>
              <a:rPr lang="en-US" altLang="zh-CN" sz="2400" dirty="0" smtClean="0">
                <a:solidFill>
                  <a:srgbClr val="47585F"/>
                </a:solidFill>
                <a:ea typeface="方正姚体" panose="02010601030101010101" charset="-122"/>
                <a:cs typeface="Open Sans" pitchFamily="34" charset="0"/>
              </a:rPr>
              <a:t>2</a:t>
            </a:r>
            <a:r>
              <a:rPr lang="zh-CN" altLang="en-US" sz="2400" dirty="0">
                <a:solidFill>
                  <a:srgbClr val="47585F"/>
                </a:solidFill>
                <a:ea typeface="方正姚体" panose="02010601030101010101" charset="-122"/>
                <a:cs typeface="Open Sans" pitchFamily="34" charset="0"/>
              </a:rPr>
              <a:t>行政裁定</a:t>
            </a:r>
            <a:endParaRPr lang="id-ID" sz="2400" dirty="0">
              <a:solidFill>
                <a:srgbClr val="47585F"/>
              </a:solidFill>
              <a:ea typeface="方正姚体" panose="02010601030101010101" charset="-122"/>
              <a:cs typeface="Open Sans" pitchFamily="34" charset="0"/>
            </a:endParaRPr>
          </a:p>
        </p:txBody>
      </p:sp>
      <p:sp>
        <p:nvSpPr>
          <p:cNvPr id="21" name="AutoShape 27"/>
          <p:cNvSpPr/>
          <p:nvPr/>
        </p:nvSpPr>
        <p:spPr bwMode="auto">
          <a:xfrm>
            <a:off x="4395490" y="2905757"/>
            <a:ext cx="3905850" cy="210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350" kern="0" dirty="0">
                <a:solidFill>
                  <a:srgbClr val="47585F"/>
                </a:solidFill>
                <a:latin typeface="Lato" charset="0"/>
                <a:sym typeface="Lato" charset="0"/>
              </a:rPr>
              <a:t>海关可以根据对外贸易经营者提出的书面申请，对拟作进口或者出口的货物预先作出商品归类等行政裁定。进口或者出口相同货物，应当适用相同的商品归类行政裁定。海关对所作出的商品归类等行政裁定，应当予以公布。</a:t>
            </a:r>
            <a:endParaRPr kumimoji="0" lang="es-ES" altLang="zh-CN" sz="4500" i="0" u="none" strike="noStrike" kern="0" cap="none" spc="0" normalizeH="0" baseline="0" noProof="0" dirty="0">
              <a:ln>
                <a:noFill/>
              </a:ln>
              <a:solidFill>
                <a:srgbClr val="47585F"/>
              </a:solidFill>
              <a:effectLst/>
              <a:uLnTx/>
              <a:uFillTx/>
              <a:ea typeface="MS PGothic" panose="020B0600070205080204" pitchFamily="34" charset="-128"/>
              <a:sym typeface="Gill Sans" pitchFamily="3" charset="0"/>
            </a:endParaRPr>
          </a:p>
        </p:txBody>
      </p:sp>
      <p:cxnSp>
        <p:nvCxnSpPr>
          <p:cNvPr id="24" name="直接连接符 23"/>
          <p:cNvCxnSpPr/>
          <p:nvPr/>
        </p:nvCxnSpPr>
        <p:spPr>
          <a:xfrm flipH="1">
            <a:off x="8056816" y="1482729"/>
            <a:ext cx="740121" cy="125968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762229" y="2112572"/>
            <a:ext cx="539111" cy="9175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文本框 56"/>
          <p:cNvSpPr txBox="1">
            <a:spLocks noChangeArrowheads="1"/>
          </p:cNvSpPr>
          <p:nvPr/>
        </p:nvSpPr>
        <p:spPr bwMode="auto">
          <a:xfrm>
            <a:off x="5080254" y="1187021"/>
            <a:ext cx="206445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a:solidFill>
                  <a:srgbClr val="47585F"/>
                </a:solidFill>
                <a:latin typeface="Agency FB" panose="020B0503020202020204" pitchFamily="34" charset="0"/>
              </a:rPr>
              <a:t>《</a:t>
            </a:r>
            <a:r>
              <a:rPr lang="zh-CN" altLang="en-US" sz="2700" dirty="0">
                <a:solidFill>
                  <a:srgbClr val="47585F"/>
                </a:solidFill>
                <a:latin typeface="Agency FB" panose="020B0503020202020204" pitchFamily="34" charset="0"/>
              </a:rPr>
              <a:t>海关法</a:t>
            </a:r>
            <a:r>
              <a:rPr lang="en-US" altLang="zh-CN" sz="2700" dirty="0">
                <a:solidFill>
                  <a:srgbClr val="47585F"/>
                </a:solidFill>
                <a:latin typeface="Agency FB" panose="020B0503020202020204" pitchFamily="34" charset="0"/>
              </a:rPr>
              <a:t>》</a:t>
            </a:r>
            <a:endParaRPr lang="en-US" altLang="zh-CN" sz="2700" b="1" dirty="0">
              <a:solidFill>
                <a:srgbClr val="47585F"/>
              </a:solidFill>
              <a:latin typeface="Agency FB" panose="020B0503020202020204" pitchFamily="34" charset="0"/>
            </a:endParaRPr>
          </a:p>
        </p:txBody>
      </p:sp>
      <p:sp>
        <p:nvSpPr>
          <p:cNvPr id="13" name="MH_Other_1"/>
          <p:cNvSpPr/>
          <p:nvPr>
            <p:custDataLst>
              <p:tags r:id="rId2"/>
            </p:custDataLst>
          </p:nvPr>
        </p:nvSpPr>
        <p:spPr>
          <a:xfrm>
            <a:off x="926306" y="1199850"/>
            <a:ext cx="1688306" cy="251222"/>
          </a:xfrm>
          <a:prstGeom prst="round2SameRect">
            <a:avLst>
              <a:gd name="adj1" fmla="val 19408"/>
              <a:gd name="adj2" fmla="val 0"/>
            </a:avLst>
          </a:prstGeom>
          <a:solidFill>
            <a:srgbClr val="FC5629"/>
          </a:solidFill>
        </p:spPr>
        <p:txBody>
          <a:bodyPr lIns="27000" tIns="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just" eaLnBrk="1" hangingPunct="1"/>
            <a:r>
              <a:rPr lang="zh-CN" altLang="en-US" sz="100" b="1" dirty="0">
                <a:solidFill>
                  <a:srgbClr val="FFFFFF"/>
                </a:solidFill>
                <a:latin typeface="Calibri" panose="020F0502020204030204" pitchFamily="34" charset="0"/>
                <a:ea typeface="宋体" panose="02010600030101010101" pitchFamily="2" charset="-122"/>
              </a:rPr>
              <a:t>（一）</a:t>
            </a:r>
          </a:p>
        </p:txBody>
      </p:sp>
      <p:sp>
        <p:nvSpPr>
          <p:cNvPr id="14" name="MH_SubTitle_1"/>
          <p:cNvSpPr>
            <a:spLocks noChangeArrowheads="1"/>
          </p:cNvSpPr>
          <p:nvPr>
            <p:custDataLst>
              <p:tags r:id="rId3"/>
            </p:custDataLst>
          </p:nvPr>
        </p:nvSpPr>
        <p:spPr bwMode="auto">
          <a:xfrm>
            <a:off x="1458373" y="1233188"/>
            <a:ext cx="3621881" cy="414020"/>
          </a:xfrm>
          <a:prstGeom prst="rect">
            <a:avLst/>
          </a:prstGeom>
          <a:solidFill>
            <a:schemeClr val="bg1"/>
          </a:solidFill>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法律相关规定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14:presetBounceEnd="58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8000">
                                          <p:cBhvr additive="base">
                                            <p:cTn id="7"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14:presetBounceEnd="34000">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14:bounceEnd="34000">
                                          <p:cBhvr additive="base">
                                            <p:cTn id="27" dur="750" fill="hold"/>
                                            <p:tgtEl>
                                              <p:spTgt spid="12"/>
                                            </p:tgtEl>
                                            <p:attrNameLst>
                                              <p:attrName>ppt_x</p:attrName>
                                            </p:attrNameLst>
                                          </p:cBhvr>
                                          <p:tavLst>
                                            <p:tav tm="0">
                                              <p:val>
                                                <p:strVal val="1+#ppt_w/2"/>
                                              </p:val>
                                            </p:tav>
                                            <p:tav tm="100000">
                                              <p:val>
                                                <p:strVal val="#ppt_x"/>
                                              </p:val>
                                            </p:tav>
                                          </p:tavLst>
                                        </p:anim>
                                        <p:anim calcmode="lin" valueType="num" p14:bounceEnd="34000">
                                          <p:cBhvr additive="base">
                                            <p:cTn id="28"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250" fill="hold"/>
                                            <p:tgtEl>
                                              <p:spTgt spid="18"/>
                                            </p:tgtEl>
                                            <p:attrNameLst>
                                              <p:attrName>ppt_x</p:attrName>
                                            </p:attrNameLst>
                                          </p:cBhvr>
                                          <p:tavLst>
                                            <p:tav tm="0">
                                              <p:val>
                                                <p:strVal val="0-#ppt_w/2"/>
                                              </p:val>
                                            </p:tav>
                                            <p:tav tm="100000">
                                              <p:val>
                                                <p:strVal val="#ppt_x"/>
                                              </p:val>
                                            </p:tav>
                                          </p:tavLst>
                                        </p:anim>
                                        <p:anim calcmode="lin" valueType="num">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1+#ppt_w/2"/>
                                              </p:val>
                                            </p:tav>
                                            <p:tav tm="100000">
                                              <p:val>
                                                <p:strVal val="#ppt_x"/>
                                              </p:val>
                                            </p:tav>
                                          </p:tavLst>
                                        </p:anim>
                                        <p:anim calcmode="lin" valueType="num">
                                          <p:cBhvr additive="base">
                                            <p:cTn id="28"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6"/>
          <a:stretch>
            <a:fillRect/>
          </a:stretch>
        </p:blipFill>
        <p:spPr>
          <a:xfrm>
            <a:off x="504226" y="2568861"/>
            <a:ext cx="3245984" cy="2170017"/>
          </a:xfrm>
          <a:prstGeom prst="rect">
            <a:avLst/>
          </a:prstGeom>
        </p:spPr>
      </p:pic>
      <p:sp>
        <p:nvSpPr>
          <p:cNvPr id="18" name="矩形 17"/>
          <p:cNvSpPr/>
          <p:nvPr/>
        </p:nvSpPr>
        <p:spPr bwMode="auto">
          <a:xfrm>
            <a:off x="926306" y="1964531"/>
            <a:ext cx="7448550" cy="3170635"/>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solidFill>
                <a:srgbClr val="47585F"/>
              </a:solidFill>
            </a:endParaRPr>
          </a:p>
        </p:txBody>
      </p:sp>
      <p:sp>
        <p:nvSpPr>
          <p:cNvPr id="20" name="Rectangle 13"/>
          <p:cNvSpPr/>
          <p:nvPr/>
        </p:nvSpPr>
        <p:spPr bwMode="auto">
          <a:xfrm>
            <a:off x="4395490" y="2445417"/>
            <a:ext cx="3900488" cy="460375"/>
          </a:xfrm>
          <a:prstGeom prst="rect">
            <a:avLst/>
          </a:prstGeom>
        </p:spPr>
        <p:txBody>
          <a:bodyPr wrap="square">
            <a:spAutoFit/>
          </a:bodyPr>
          <a:lstStyle/>
          <a:p>
            <a:pPr>
              <a:defRPr/>
            </a:pPr>
            <a:r>
              <a:rPr lang="en-US" altLang="zh-CN" sz="2400" dirty="0" smtClean="0">
                <a:solidFill>
                  <a:srgbClr val="47585F"/>
                </a:solidFill>
                <a:ea typeface="方正姚体" panose="02010601030101010101" charset="-122"/>
                <a:cs typeface="Open Sans" pitchFamily="34" charset="0"/>
              </a:rPr>
              <a:t>3</a:t>
            </a:r>
            <a:r>
              <a:rPr lang="zh-CN" altLang="en-US" sz="2400" dirty="0">
                <a:solidFill>
                  <a:srgbClr val="47585F"/>
                </a:solidFill>
                <a:ea typeface="方正姚体" panose="02010601030101010101" charset="-122"/>
                <a:cs typeface="Open Sans" pitchFamily="34" charset="0"/>
              </a:rPr>
              <a:t>海关事务担保</a:t>
            </a:r>
            <a:endParaRPr lang="id-ID" sz="2400" dirty="0">
              <a:solidFill>
                <a:srgbClr val="47585F"/>
              </a:solidFill>
              <a:ea typeface="方正姚体" panose="02010601030101010101" charset="-122"/>
              <a:cs typeface="Open Sans" pitchFamily="34" charset="0"/>
            </a:endParaRPr>
          </a:p>
        </p:txBody>
      </p:sp>
      <p:sp>
        <p:nvSpPr>
          <p:cNvPr id="21" name="AutoShape 27"/>
          <p:cNvSpPr/>
          <p:nvPr/>
        </p:nvSpPr>
        <p:spPr bwMode="auto">
          <a:xfrm>
            <a:off x="4395490" y="2905757"/>
            <a:ext cx="3905850" cy="210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200" kern="0" dirty="0">
                <a:solidFill>
                  <a:srgbClr val="47585F"/>
                </a:solidFill>
                <a:latin typeface="Lato" charset="0"/>
                <a:sym typeface="Lato" charset="0"/>
              </a:rPr>
              <a:t>在确定货物的商品归类手续前，收发货人要求放行货物的，海关应当在其提供与其依法应当履行的法律义务相适应的担保后放行。法律、行政法规规定可以免除担保的除外。法律、行政法规对履行海关义务的担保另有规定的，从其规定。国家对进出境货物、物品有限制性规定，应当提供许可证件而不能提供的，以及法律、行政法规规定不得担保的其他情形，海关不得办理担保放行。</a:t>
            </a:r>
            <a:endParaRPr kumimoji="0" lang="es-ES" altLang="zh-CN" sz="1200" i="0" u="none" strike="noStrike" kern="0" cap="none" spc="0" normalizeH="0" baseline="0" noProof="0" dirty="0">
              <a:ln>
                <a:noFill/>
              </a:ln>
              <a:solidFill>
                <a:srgbClr val="47585F"/>
              </a:solidFill>
              <a:effectLst/>
              <a:uLnTx/>
              <a:uFillTx/>
              <a:ea typeface="MS PGothic" panose="020B0600070205080204" pitchFamily="34" charset="-128"/>
              <a:sym typeface="Gill Sans" pitchFamily="3" charset="0"/>
            </a:endParaRPr>
          </a:p>
        </p:txBody>
      </p:sp>
      <p:cxnSp>
        <p:nvCxnSpPr>
          <p:cNvPr id="24" name="直接连接符 23"/>
          <p:cNvCxnSpPr/>
          <p:nvPr/>
        </p:nvCxnSpPr>
        <p:spPr>
          <a:xfrm flipH="1">
            <a:off x="8056816" y="1482729"/>
            <a:ext cx="740121" cy="125968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762229" y="2112572"/>
            <a:ext cx="539111" cy="9175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文本框 56"/>
          <p:cNvSpPr txBox="1">
            <a:spLocks noChangeArrowheads="1"/>
          </p:cNvSpPr>
          <p:nvPr/>
        </p:nvSpPr>
        <p:spPr bwMode="auto">
          <a:xfrm>
            <a:off x="5080254" y="1187021"/>
            <a:ext cx="206445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a:solidFill>
                  <a:srgbClr val="47585F"/>
                </a:solidFill>
                <a:latin typeface="Agency FB" panose="020B0503020202020204" pitchFamily="34" charset="0"/>
              </a:rPr>
              <a:t>《</a:t>
            </a:r>
            <a:r>
              <a:rPr lang="zh-CN" altLang="en-US" sz="2700" dirty="0">
                <a:solidFill>
                  <a:srgbClr val="47585F"/>
                </a:solidFill>
                <a:latin typeface="Agency FB" panose="020B0503020202020204" pitchFamily="34" charset="0"/>
              </a:rPr>
              <a:t>海关法</a:t>
            </a:r>
            <a:r>
              <a:rPr lang="en-US" altLang="zh-CN" sz="2700" dirty="0">
                <a:solidFill>
                  <a:srgbClr val="47585F"/>
                </a:solidFill>
                <a:latin typeface="Agency FB" panose="020B0503020202020204" pitchFamily="34" charset="0"/>
              </a:rPr>
              <a:t>》</a:t>
            </a:r>
            <a:endParaRPr lang="en-US" altLang="zh-CN" sz="2700" b="1" dirty="0">
              <a:solidFill>
                <a:srgbClr val="47585F"/>
              </a:solidFill>
              <a:latin typeface="Agency FB" panose="020B0503020202020204" pitchFamily="34" charset="0"/>
            </a:endParaRPr>
          </a:p>
        </p:txBody>
      </p:sp>
      <p:sp>
        <p:nvSpPr>
          <p:cNvPr id="11" name="MH_Other_1"/>
          <p:cNvSpPr/>
          <p:nvPr>
            <p:custDataLst>
              <p:tags r:id="rId2"/>
            </p:custDataLst>
          </p:nvPr>
        </p:nvSpPr>
        <p:spPr>
          <a:xfrm>
            <a:off x="926306" y="1199850"/>
            <a:ext cx="1688306" cy="251222"/>
          </a:xfrm>
          <a:prstGeom prst="round2SameRect">
            <a:avLst>
              <a:gd name="adj1" fmla="val 19408"/>
              <a:gd name="adj2" fmla="val 0"/>
            </a:avLst>
          </a:prstGeom>
          <a:solidFill>
            <a:srgbClr val="FC5629"/>
          </a:solidFill>
        </p:spPr>
        <p:txBody>
          <a:bodyPr lIns="27000" tIns="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just" eaLnBrk="1" hangingPunct="1"/>
            <a:r>
              <a:rPr lang="zh-CN" altLang="en-US" sz="100" b="1" dirty="0">
                <a:solidFill>
                  <a:srgbClr val="FFFFFF"/>
                </a:solidFill>
                <a:latin typeface="Calibri" panose="020F0502020204030204" pitchFamily="34" charset="0"/>
                <a:ea typeface="宋体" panose="02010600030101010101" pitchFamily="2" charset="-122"/>
              </a:rPr>
              <a:t>（一）</a:t>
            </a:r>
          </a:p>
        </p:txBody>
      </p:sp>
      <p:sp>
        <p:nvSpPr>
          <p:cNvPr id="12" name="MH_SubTitle_1"/>
          <p:cNvSpPr>
            <a:spLocks noChangeArrowheads="1"/>
          </p:cNvSpPr>
          <p:nvPr>
            <p:custDataLst>
              <p:tags r:id="rId3"/>
            </p:custDataLst>
          </p:nvPr>
        </p:nvSpPr>
        <p:spPr bwMode="auto">
          <a:xfrm>
            <a:off x="1458373" y="1233188"/>
            <a:ext cx="3621881" cy="414020"/>
          </a:xfrm>
          <a:prstGeom prst="rect">
            <a:avLst/>
          </a:prstGeom>
          <a:solidFill>
            <a:schemeClr val="bg1"/>
          </a:solidFill>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法律相关规定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14:presetBounceEnd="58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8000">
                                          <p:cBhvr additive="base">
                                            <p:cTn id="7"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14:presetBounceEnd="34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34000">
                                          <p:cBhvr additive="base">
                                            <p:cTn id="27" dur="750" fill="hold"/>
                                            <p:tgtEl>
                                              <p:spTgt spid="10"/>
                                            </p:tgtEl>
                                            <p:attrNameLst>
                                              <p:attrName>ppt_x</p:attrName>
                                            </p:attrNameLst>
                                          </p:cBhvr>
                                          <p:tavLst>
                                            <p:tav tm="0">
                                              <p:val>
                                                <p:strVal val="1+#ppt_w/2"/>
                                              </p:val>
                                            </p:tav>
                                            <p:tav tm="100000">
                                              <p:val>
                                                <p:strVal val="#ppt_x"/>
                                              </p:val>
                                            </p:tav>
                                          </p:tavLst>
                                        </p:anim>
                                        <p:anim calcmode="lin" valueType="num" p14:bounceEnd="34000">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250" fill="hold"/>
                                            <p:tgtEl>
                                              <p:spTgt spid="18"/>
                                            </p:tgtEl>
                                            <p:attrNameLst>
                                              <p:attrName>ppt_x</p:attrName>
                                            </p:attrNameLst>
                                          </p:cBhvr>
                                          <p:tavLst>
                                            <p:tav tm="0">
                                              <p:val>
                                                <p:strVal val="0-#ppt_w/2"/>
                                              </p:val>
                                            </p:tav>
                                            <p:tav tm="100000">
                                              <p:val>
                                                <p:strVal val="#ppt_x"/>
                                              </p:val>
                                            </p:tav>
                                          </p:tavLst>
                                        </p:anim>
                                        <p:anim calcmode="lin" valueType="num">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750" fill="hold"/>
                                            <p:tgtEl>
                                              <p:spTgt spid="10"/>
                                            </p:tgtEl>
                                            <p:attrNameLst>
                                              <p:attrName>ppt_x</p:attrName>
                                            </p:attrNameLst>
                                          </p:cBhvr>
                                          <p:tavLst>
                                            <p:tav tm="0">
                                              <p:val>
                                                <p:strVal val="1+#ppt_w/2"/>
                                              </p:val>
                                            </p:tav>
                                            <p:tav tm="100000">
                                              <p:val>
                                                <p:strVal val="#ppt_x"/>
                                              </p:val>
                                            </p:tav>
                                          </p:tavLst>
                                        </p:anim>
                                        <p:anim calcmode="lin" valueType="num">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6"/>
          <a:stretch>
            <a:fillRect/>
          </a:stretch>
        </p:blipFill>
        <p:spPr>
          <a:xfrm>
            <a:off x="436487" y="2445417"/>
            <a:ext cx="3536923" cy="2357948"/>
          </a:xfrm>
          <a:prstGeom prst="rect">
            <a:avLst/>
          </a:prstGeom>
        </p:spPr>
      </p:pic>
      <p:sp>
        <p:nvSpPr>
          <p:cNvPr id="18" name="矩形 17"/>
          <p:cNvSpPr/>
          <p:nvPr/>
        </p:nvSpPr>
        <p:spPr bwMode="auto">
          <a:xfrm>
            <a:off x="926306" y="1964531"/>
            <a:ext cx="7448550" cy="3170635"/>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solidFill>
                <a:srgbClr val="47585F"/>
              </a:solidFill>
            </a:endParaRPr>
          </a:p>
        </p:txBody>
      </p:sp>
      <p:sp>
        <p:nvSpPr>
          <p:cNvPr id="20" name="Rectangle 13"/>
          <p:cNvSpPr/>
          <p:nvPr/>
        </p:nvSpPr>
        <p:spPr bwMode="auto">
          <a:xfrm>
            <a:off x="4395490" y="2445417"/>
            <a:ext cx="3900488" cy="460375"/>
          </a:xfrm>
          <a:prstGeom prst="rect">
            <a:avLst/>
          </a:prstGeom>
        </p:spPr>
        <p:txBody>
          <a:bodyPr wrap="square">
            <a:spAutoFit/>
          </a:bodyPr>
          <a:lstStyle/>
          <a:p>
            <a:pPr>
              <a:defRPr/>
            </a:pPr>
            <a:r>
              <a:rPr lang="en-US" altLang="zh-CN" sz="2400" dirty="0" smtClean="0">
                <a:solidFill>
                  <a:srgbClr val="47585F"/>
                </a:solidFill>
                <a:ea typeface="方正姚体" panose="02010601030101010101" charset="-122"/>
                <a:cs typeface="Open Sans" pitchFamily="34" charset="0"/>
              </a:rPr>
              <a:t>4</a:t>
            </a:r>
            <a:r>
              <a:rPr lang="zh-CN" altLang="en-US" sz="2400" dirty="0">
                <a:solidFill>
                  <a:srgbClr val="47585F"/>
                </a:solidFill>
                <a:ea typeface="方正姚体" panose="02010601030101010101" charset="-122"/>
                <a:cs typeface="Open Sans" pitchFamily="34" charset="0"/>
              </a:rPr>
              <a:t>法律责任</a:t>
            </a:r>
            <a:endParaRPr lang="id-ID" sz="2400" dirty="0">
              <a:solidFill>
                <a:srgbClr val="47585F"/>
              </a:solidFill>
              <a:ea typeface="方正姚体" panose="02010601030101010101" charset="-122"/>
              <a:cs typeface="Open Sans" pitchFamily="34" charset="0"/>
            </a:endParaRPr>
          </a:p>
        </p:txBody>
      </p:sp>
      <p:sp>
        <p:nvSpPr>
          <p:cNvPr id="21" name="AutoShape 27"/>
          <p:cNvSpPr/>
          <p:nvPr/>
        </p:nvSpPr>
        <p:spPr bwMode="auto">
          <a:xfrm>
            <a:off x="4395490" y="2905757"/>
            <a:ext cx="3905850" cy="210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defRPr/>
            </a:pPr>
            <a:r>
              <a:rPr lang="zh-CN" altLang="en-US" sz="1350" kern="0" dirty="0">
                <a:solidFill>
                  <a:srgbClr val="47585F"/>
                </a:solidFill>
                <a:latin typeface="Lato" charset="0"/>
                <a:sym typeface="Lato" charset="0"/>
              </a:rPr>
              <a:t>进出口货物、物品或者过境、转运、通运货物向海关申报不实的，可以处以罚款，有违法所得的，没收违法所得。</a:t>
            </a:r>
            <a:endParaRPr kumimoji="0" lang="es-ES" altLang="zh-CN" sz="4500" i="0" u="none" strike="noStrike" kern="0" cap="none" spc="0" normalizeH="0" baseline="0" noProof="0" dirty="0">
              <a:ln>
                <a:noFill/>
              </a:ln>
              <a:solidFill>
                <a:srgbClr val="47585F"/>
              </a:solidFill>
              <a:effectLst/>
              <a:uLnTx/>
              <a:uFillTx/>
              <a:ea typeface="MS PGothic" panose="020B0600070205080204" pitchFamily="34" charset="-128"/>
              <a:sym typeface="Gill Sans" pitchFamily="3" charset="0"/>
            </a:endParaRPr>
          </a:p>
        </p:txBody>
      </p:sp>
      <p:cxnSp>
        <p:nvCxnSpPr>
          <p:cNvPr id="24" name="直接连接符 23"/>
          <p:cNvCxnSpPr/>
          <p:nvPr/>
        </p:nvCxnSpPr>
        <p:spPr>
          <a:xfrm flipH="1">
            <a:off x="8056816" y="1482729"/>
            <a:ext cx="740121" cy="125968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762229" y="2112572"/>
            <a:ext cx="539111" cy="9175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文本框 56"/>
          <p:cNvSpPr txBox="1">
            <a:spLocks noChangeArrowheads="1"/>
          </p:cNvSpPr>
          <p:nvPr/>
        </p:nvSpPr>
        <p:spPr bwMode="auto">
          <a:xfrm>
            <a:off x="5080254" y="1187021"/>
            <a:ext cx="206445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a:solidFill>
                  <a:srgbClr val="47585F"/>
                </a:solidFill>
                <a:latin typeface="Agency FB" panose="020B0503020202020204" pitchFamily="34" charset="0"/>
              </a:rPr>
              <a:t>《</a:t>
            </a:r>
            <a:r>
              <a:rPr lang="zh-CN" altLang="en-US" sz="2700" dirty="0">
                <a:solidFill>
                  <a:srgbClr val="47585F"/>
                </a:solidFill>
                <a:latin typeface="Agency FB" panose="020B0503020202020204" pitchFamily="34" charset="0"/>
              </a:rPr>
              <a:t>海关法</a:t>
            </a:r>
            <a:r>
              <a:rPr lang="en-US" altLang="zh-CN" sz="2700" dirty="0">
                <a:solidFill>
                  <a:srgbClr val="47585F"/>
                </a:solidFill>
                <a:latin typeface="Agency FB" panose="020B0503020202020204" pitchFamily="34" charset="0"/>
              </a:rPr>
              <a:t>》</a:t>
            </a:r>
            <a:endParaRPr lang="en-US" altLang="zh-CN" sz="2700" b="1" dirty="0">
              <a:solidFill>
                <a:srgbClr val="47585F"/>
              </a:solidFill>
              <a:latin typeface="Agency FB" panose="020B0503020202020204" pitchFamily="34" charset="0"/>
            </a:endParaRPr>
          </a:p>
        </p:txBody>
      </p:sp>
      <p:sp>
        <p:nvSpPr>
          <p:cNvPr id="11" name="MH_Other_1"/>
          <p:cNvSpPr/>
          <p:nvPr>
            <p:custDataLst>
              <p:tags r:id="rId2"/>
            </p:custDataLst>
          </p:nvPr>
        </p:nvSpPr>
        <p:spPr>
          <a:xfrm>
            <a:off x="926306" y="1199850"/>
            <a:ext cx="1688306" cy="251222"/>
          </a:xfrm>
          <a:prstGeom prst="round2SameRect">
            <a:avLst>
              <a:gd name="adj1" fmla="val 19408"/>
              <a:gd name="adj2" fmla="val 0"/>
            </a:avLst>
          </a:prstGeom>
          <a:solidFill>
            <a:srgbClr val="FC5629"/>
          </a:solidFill>
        </p:spPr>
        <p:txBody>
          <a:bodyPr lIns="27000" tIns="0" bIns="0" anchor="ct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just" eaLnBrk="1" hangingPunct="1"/>
            <a:r>
              <a:rPr lang="zh-CN" altLang="en-US" sz="100" b="1" dirty="0">
                <a:solidFill>
                  <a:srgbClr val="FFFFFF"/>
                </a:solidFill>
                <a:latin typeface="Calibri" panose="020F0502020204030204" pitchFamily="34" charset="0"/>
                <a:ea typeface="宋体" panose="02010600030101010101" pitchFamily="2" charset="-122"/>
              </a:rPr>
              <a:t>（一）</a:t>
            </a:r>
          </a:p>
        </p:txBody>
      </p:sp>
      <p:sp>
        <p:nvSpPr>
          <p:cNvPr id="12" name="MH_SubTitle_1"/>
          <p:cNvSpPr>
            <a:spLocks noChangeArrowheads="1"/>
          </p:cNvSpPr>
          <p:nvPr>
            <p:custDataLst>
              <p:tags r:id="rId3"/>
            </p:custDataLst>
          </p:nvPr>
        </p:nvSpPr>
        <p:spPr bwMode="auto">
          <a:xfrm>
            <a:off x="1458373" y="1233188"/>
            <a:ext cx="3621881" cy="414020"/>
          </a:xfrm>
          <a:prstGeom prst="rect">
            <a:avLst/>
          </a:prstGeom>
          <a:solidFill>
            <a:schemeClr val="bg1"/>
          </a:solidFill>
        </p:spPr>
        <p:txBody>
          <a:bodyPr wrap="square">
            <a:spAutoFit/>
          </a:bodyPr>
          <a:lstStyle>
            <a:lvl1pPr>
              <a:defRPr>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r>
              <a:rPr lang="zh-CN" altLang="en-US" sz="2100" b="1" dirty="0">
                <a:solidFill>
                  <a:srgbClr val="47585F"/>
                </a:solidFill>
                <a:ea typeface="方正姚体" panose="02010601030101010101" charset="-122"/>
              </a:rPr>
              <a:t>法律相关规定</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14:presetBounceEnd="58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8000">
                                          <p:cBhvr additive="base">
                                            <p:cTn id="7"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14:presetBounceEnd="34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34000">
                                          <p:cBhvr additive="base">
                                            <p:cTn id="27" dur="750" fill="hold"/>
                                            <p:tgtEl>
                                              <p:spTgt spid="10"/>
                                            </p:tgtEl>
                                            <p:attrNameLst>
                                              <p:attrName>ppt_x</p:attrName>
                                            </p:attrNameLst>
                                          </p:cBhvr>
                                          <p:tavLst>
                                            <p:tav tm="0">
                                              <p:val>
                                                <p:strVal val="1+#ppt_w/2"/>
                                              </p:val>
                                            </p:tav>
                                            <p:tav tm="100000">
                                              <p:val>
                                                <p:strVal val="#ppt_x"/>
                                              </p:val>
                                            </p:tav>
                                          </p:tavLst>
                                        </p:anim>
                                        <p:anim calcmode="lin" valueType="num" p14:bounceEnd="34000">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250" fill="hold"/>
                                            <p:tgtEl>
                                              <p:spTgt spid="18"/>
                                            </p:tgtEl>
                                            <p:attrNameLst>
                                              <p:attrName>ppt_x</p:attrName>
                                            </p:attrNameLst>
                                          </p:cBhvr>
                                          <p:tavLst>
                                            <p:tav tm="0">
                                              <p:val>
                                                <p:strVal val="0-#ppt_w/2"/>
                                              </p:val>
                                            </p:tav>
                                            <p:tav tm="100000">
                                              <p:val>
                                                <p:strVal val="#ppt_x"/>
                                              </p:val>
                                            </p:tav>
                                          </p:tavLst>
                                        </p:anim>
                                        <p:anim calcmode="lin" valueType="num">
                                          <p:cBhvr additive="base">
                                            <p:cTn id="8" dur="125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18" presetClass="entr" presetSubtype="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Right)">
                                          <p:cBhvr>
                                            <p:cTn id="17" dur="750"/>
                                            <p:tgtEl>
                                              <p:spTgt spid="21"/>
                                            </p:tgtEl>
                                          </p:cBhvr>
                                        </p:animEffect>
                                      </p:childTnLst>
                                    </p:cTn>
                                  </p:par>
                                  <p:par>
                                    <p:cTn id="18" presetID="14" presetClass="entr" presetSubtype="1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childTnLst>
                              </p:cTn>
                            </p:par>
                            <p:par>
                              <p:cTn id="24" fill="hold">
                                <p:stCondLst>
                                  <p:cond delay="2500"/>
                                </p:stCondLst>
                                <p:childTnLst>
                                  <p:par>
                                    <p:cTn id="25" presetID="2" presetClass="entr" presetSubtype="2" accel="76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750" fill="hold"/>
                                            <p:tgtEl>
                                              <p:spTgt spid="10"/>
                                            </p:tgtEl>
                                            <p:attrNameLst>
                                              <p:attrName>ppt_x</p:attrName>
                                            </p:attrNameLst>
                                          </p:cBhvr>
                                          <p:tavLst>
                                            <p:tav tm="0">
                                              <p:val>
                                                <p:strVal val="1+#ppt_w/2"/>
                                              </p:val>
                                            </p:tav>
                                            <p:tav tm="100000">
                                              <p:val>
                                                <p:strVal val="#ppt_x"/>
                                              </p:val>
                                            </p:tav>
                                          </p:tavLst>
                                        </p:anim>
                                        <p:anim calcmode="lin" valueType="num">
                                          <p:cBhvr additive="base">
                                            <p:cTn id="28"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1" grpId="0" bldLvl="0" animBg="1"/>
          <p:bldP spid="1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4659"/>
</p:tagLst>
</file>

<file path=ppt/tags/tag10.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12.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15.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18.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4659"/>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21.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24.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27.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SubTitle"/>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778"/>
  <p:tag name="KSO_WM_TAG_VERSION" val="1.0"/>
  <p:tag name="KSO_WM_TEMPLATE_THUMBS_INDEX" val="1、2、4、9、12、14、19、22、28、34、35"/>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5.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4659"/>
</p:tagLst>
</file>

<file path=ppt/tags/tag9.xml><?xml version="1.0" encoding="utf-8"?>
<p:tagLst xmlns:a="http://schemas.openxmlformats.org/drawingml/2006/main" xmlns:r="http://schemas.openxmlformats.org/officeDocument/2006/relationships" xmlns:p="http://schemas.openxmlformats.org/presentationml/2006/main">
  <p:tag name="MH" val="20180429132233"/>
  <p:tag name="MH_LIBRARY" val="GRAPHIC"/>
  <p:tag name="MH_TYPE" val="Other"/>
  <p:tag name="MH_ORDER" val="1"/>
</p:tagLst>
</file>

<file path=ppt/theme/theme1.xml><?xml version="1.0" encoding="utf-8"?>
<a:theme xmlns:a="http://schemas.openxmlformats.org/drawingml/2006/main" name="A000120141119A01PPBG">
  <a:themeElements>
    <a:clrScheme name="自定义 2">
      <a:dk1>
        <a:srgbClr val="5F5F5F"/>
      </a:dk1>
      <a:lt1>
        <a:srgbClr val="FFFFFF"/>
      </a:lt1>
      <a:dk2>
        <a:srgbClr val="5F5F5F"/>
      </a:dk2>
      <a:lt2>
        <a:srgbClr val="FFFFFF"/>
      </a:lt2>
      <a:accent1>
        <a:srgbClr val="AC7452"/>
      </a:accent1>
      <a:accent2>
        <a:srgbClr val="F17A17"/>
      </a:accent2>
      <a:accent3>
        <a:srgbClr val="EE2F2A"/>
      </a:accent3>
      <a:accent4>
        <a:srgbClr val="B84C73"/>
      </a:accent4>
      <a:accent5>
        <a:srgbClr val="68B497"/>
      </a:accent5>
      <a:accent6>
        <a:srgbClr val="00B0F0"/>
      </a:accent6>
      <a:hlink>
        <a:srgbClr val="B2C6D2"/>
      </a:hlink>
      <a:folHlink>
        <a:srgbClr val="7030A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139</TotalTime>
  <Words>916</Words>
  <Application>Microsoft Macintosh PowerPoint</Application>
  <PresentationFormat>全屏显示(4:3)</PresentationFormat>
  <Paragraphs>86</Paragraphs>
  <Slides>15</Slides>
  <Notes>8</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15</vt:i4>
      </vt:variant>
    </vt:vector>
  </HeadingPairs>
  <TitlesOfParts>
    <vt:vector size="34" baseType="lpstr">
      <vt:lpstr>Agency FB</vt:lpstr>
      <vt:lpstr>Arual</vt:lpstr>
      <vt:lpstr>Calibri</vt:lpstr>
      <vt:lpstr>Century Gothic</vt:lpstr>
      <vt:lpstr>Gill Sans</vt:lpstr>
      <vt:lpstr>Impact</vt:lpstr>
      <vt:lpstr>Lato</vt:lpstr>
      <vt:lpstr>MS PGothic</vt:lpstr>
      <vt:lpstr>Open Sans</vt:lpstr>
      <vt:lpstr>Segoe UI Light</vt:lpstr>
      <vt:lpstr>Wingdings</vt:lpstr>
      <vt:lpstr>等线</vt:lpstr>
      <vt:lpstr>方正姚体</vt:lpstr>
      <vt:lpstr>黑体</vt:lpstr>
      <vt:lpstr>宋体</vt:lpstr>
      <vt:lpstr>微软雅黑</vt:lpstr>
      <vt:lpstr>印品黑体</vt:lpstr>
      <vt:lpstr>Arial</vt:lpstr>
      <vt:lpstr>A000120141119A01PPBG</vt:lpstr>
      <vt:lpstr>PowerPoint 演示文稿</vt:lpstr>
      <vt:lpstr>学习目标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Microsoft Office 用户</cp:lastModifiedBy>
  <cp:revision>121</cp:revision>
  <dcterms:created xsi:type="dcterms:W3CDTF">2014-10-30T16:24:00Z</dcterms:created>
  <dcterms:modified xsi:type="dcterms:W3CDTF">2020-08-18T03:30:11Z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